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63" r:id="rId3"/>
    <p:sldId id="257" r:id="rId4"/>
    <p:sldId id="264" r:id="rId5"/>
    <p:sldId id="258" r:id="rId6"/>
    <p:sldId id="265" r:id="rId7"/>
    <p:sldId id="259" r:id="rId8"/>
    <p:sldId id="268" r:id="rId9"/>
    <p:sldId id="269" r:id="rId10"/>
    <p:sldId id="266" r:id="rId11"/>
    <p:sldId id="261" r:id="rId12"/>
    <p:sldId id="267" r:id="rId13"/>
    <p:sldId id="270" r:id="rId14"/>
    <p:sldId id="27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6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6:53:12.475"/>
    </inkml:context>
    <inkml:brush xml:id="br0">
      <inkml:brushProperty name="width" value="0.05292" units="cm"/>
      <inkml:brushProperty name="height" value="0.05292" units="cm"/>
      <inkml:brushProperty name="color" value="#00B0F0"/>
    </inkml:brush>
    <inkml:brush xml:id="br1">
      <inkml:brushProperty name="width" value="0.05292" units="cm"/>
      <inkml:brushProperty name="height" value="0.05292" units="cm"/>
      <inkml:brushProperty name="color" value="#7030A0"/>
    </inkml:brush>
    <inkml:brush xml:id="br2">
      <inkml:brushProperty name="width" value="0.05292" units="cm"/>
      <inkml:brushProperty name="height" value="0.05292" units="cm"/>
      <inkml:brushProperty name="color" value="#FF0000"/>
    </inkml:brush>
    <inkml:brush xml:id="br3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18860 7003 2048 0,'-3'6'0'0,"12"-24"0"16,-5 10 0-16,2-2 0 0,0-1 0 0,-1 2 0 15,-2-3 0-15,7 4 0 0,-4-5 0 0,2 1 0 0,1-3 0 16,6 3 0-16,-4-2 0 0,5-1 0 0,-5 1 0 16,7 1 0-16,-4-2 0 0,4 4 0 15,-3-4 0-15,-15 15 0 0,0 0 0 0,19-9 0 0,-2 0 0 16,4 3 0-16,0-3 0 0,-21 9 0 0,0 0 0 16,20 0 0-16,-2-3 0 0,-18 3 0 0,0 0 0 15,21 6 0-15,-4 0 0 0,1 6 0 0,-3 0 0 16,0 3 0-16,-3-1 0 0,0 4 0 0,-3 0 0 15,-3 3 0-15,-1-1 0 0,-2 4 0 0,-3 0 0 16,-3 6 0-16,0-1 0 0,-2 1 0 0,-4-1 0 16,0 4 0-16,-3-4 0 0,-2 5 0 0,-5-5 0 15,1 1 0-15,1-1 0 0,-4 5 0 0,0-5 0 16,1 3 0-16,-4-3 0 0,0 4 0 0,0 0 0 16,1-6 0-16,-4-1 0 0,27-26 0 15,0 0 0-15,-24 24 0 0,-3 0 0 0,27-24 0 16,0 0 0-16,0 0 0 0,0 0 0 0,0 0 0 0,0 0 0 15,-14 21 0-15,-4-4 0 0,10-2 0 0,-5 0 0 16,13-15 0-16,0 0 0 0,4 9 0 0,-4 0 0 16,9-2 0-16,-4-5 0 15,11 1 0-15,-5-3 0 0,6 0 0 0,-2 0 0 0,3 0 0 16,-1-3 0-16,7 3 0 0,-2-2 0 0,-22 2 0 16,0 0 0-16,23 0 0 0,1-4 0 15,-24 4 0-15,0 0 0 0,35-3 0 0,-3 0 0 0,-32 3 0 16,0 0 0-16,39 0 0 0,-2-3 0 0,-37 3 0 15,0 0 0-15,43 0 0 0,-1-3 0 0,-42 3 0 16,0 0 0-16,0 0 0 0,0 0 0 0,41 0 0 16,1 0 0-16,-42 0 0 0,0 0 0 0,0 0 0 15,0 0 0-15,38 3 0 0,1 0 0 0</inkml:trace>
  <inkml:trace contextRef="#ctx0" brushRef="#br0" timeOffset="562.3775">20046 6710 2048 0,'0'0'0'0,"0"0"0"0,0 0 0 0,0 0 0 16,0 0 0-16,0 0 0 0,0 0 0 16,0 0 0-16,0 0 0 0,0 0 0 0,0 0 0 0,0 0 0 15,0 0 0-15,0 3 0 0,0-1 0 0,0 5 0 0,0-1 0 16,0 5 0-16,-3-2 0 0,0 6 0 0,0 0 0 15,3 6 0-15,-2-4 0 0,-2 5 0 0,-2-2 0 16,0 3 0-16,1 2 0 0,-4 4 0 0,-1-2 0 16,2 2 0-16,-1-2 0 0,9-27 0 0,0 0 0 15,-9 29 0-15,0 1 0 0,9-30 0 0,0 0 0 0,-8 30 0 16,-1-1 0-16,9-29 0 0,0 0 0 16,0 0 0-16,0 0 0 0,-9 34 0 0,-1-5 0 15,4 0 0-15,1-1 0 0,5-28 0 0,0 0 0 16,2 23 0-16,-2-3 0 0,9-5 0 0,-3-3 0 15,7 0 0-15,-1-3 0 0,2 0 0 0,1-4 0 16,6 1 0-16,-4-2 0 0,7-1 0 0,0-3 0 16,-24 0 0-16,0 0 0 0,32 0 0 0,1 0 0 15,-33 0 0-15,0 0 0 0,38 0 0 0,1-3 0 16,-39 3 0-16,0 0 0 0,0 0 0 0,0 0 0 0,50 0 0 16,-2-4 0-16,-48 4 0 0,0 0 0 0,0 0 0 15,0 0 0-15,0 0 0 0,0 0 0 0,56-6 0 16,-3 1 0-16</inkml:trace>
  <inkml:trace contextRef="#ctx0" brushRef="#br0" timeOffset="828.8303">20339 7015 2048 0,'0'0'0'0,"0"0"0"0,-3 0 0 0,3 3 0 15,-3 0 0-15,3 0 0 0,-2-3 0 0,2 9 0 16,-3-3 0-16,3 6 0 0,-3 0 0 0,3 2 0 16,-3 0 0-16,3 8 0 0,0-5 0 0,0 5 0 15,0-2 0-15,0 4 0 0,-3-3 0 0,3 2 0 16,0 1 0-16,0 5 0 0,0 2 0 0,0-31 0 16,0 0 0-16,0 29 0 0,0 1 0 0,0-30 0 15,0 0 0-15,0 32 0 0,0-2 0 0,0-30 0 16,0 0 0-16,0 0 0 0,0 0 0 0,3 33 0 15,-3-4 0-15,0-29 0 0,0 0 0 0,6 29 0 0,-3 1 0 16</inkml:trace>
  <inkml:trace contextRef="#ctx0" brushRef="#br0" timeOffset="1313.1201">21421 6697 2048 0,'0'0'0'0,"0"3"0"15,0-3 0-15,0 4 0 0,0-4 0 0,0 3 0 0,0-3 0 16,0 3 0-16,0-3 0 0,0 5 0 0,0-2 0 15,0 7 0-15,0-4 0 0,-3 5 0 0,0 1 0 16,0 6 0-16,-3-3 0 0,0 2 0 0,-2 1 0 0,1 6 0 16,-1-3 0-16,-1 2 0 0,1-2 0 0,-3 9 0 15,0-3 0-15,-2 3 0 0,2-4 0 16,-1 0 0-16,0 1 0 0,3 0 0 0,-2 0 0 0,11-27 0 16,0 0 0-16,-9 26 0 0,0-2 0 15,9-24 0-15,0 0 0 0,-9 27 0 0,0-3 0 0,9-24 0 16,0 0 0-16,-3 23 0 0,0 1 0 0,3-24 0 15,0 0 0-15,6 21 0 0,1-4 0 16,7-2 0-16,-2-3 0 0,-12-12 0 0,0 0 0 0,20 11 0 16,-2 2 0-16,9-4 0 0,-3 0 0 0,12-1 0 15,-4-1 0-15,-32-7 0 0,0 0 0 0,36 5 0 16,-1-1 0-16,9-2 0 0,-2 1 0 0,-42-3 0 16,0 0 0-16,47 3 0 0,-2-3 0 0,-45 0 0 15,0 0 0-15,0 0 0 0,0 0 0 0,0 0 0 16,0 0 0-16,44-6 0 0,-2 0 0 0</inkml:trace>
  <inkml:trace contextRef="#ctx0" brushRef="#br0" timeOffset="1563.0209">21660 7178 2048 0,'0'0'0'0,"0"0"0"16,0 0 0-16,0 0 0 0,0 0 0 0,0 3 0 15,-3-3 0-15,1 3 0 0,-1-1 0 0,3 5 0 0,-3-4 0 16,3 7 0-16,-3-2 0 0,6 3 0 16,-3 2 0-16,3 5 0 0,0-4 0 0,-1 6 0 0,1-2 0 15,0 3 0-15,1 0 0 0,-1 3 0 16,-3-3 0-16,0 2 0 0,0 1 0 0,0-24 0 16,0 0 0-16,0 29 0 0,0-2 0 0,0-27 0 15,0 0 0-15,0 30 0 0,-3-1 0 0,3-29 0 16,0 0 0-16,6 33 0 0,-3-3 0 0</inkml:trace>
  <inkml:trace contextRef="#ctx0" brushRef="#br0" timeOffset="2048.372">18055 7674 2048 0,'-6'-7'0'0,"24"25"0"0,-12-12 0 0,5 3 0 0,-1-1 0 0,4 5 0 16,-3-2 0-16,4 1 0 0,0 0 0 0,1 3 0 0,-2 0 0 0,4 0 0 16,-3 0 0-16,3 0 0 0,0-1 0 0,-18-14 0 15,0 0 0-15,20 18 0 0,-2 0 0 0</inkml:trace>
  <inkml:trace contextRef="#ctx0" brushRef="#br0" timeOffset="2313.7175">18395 7685 2048 0,'0'0'0'15,"0"0"0"-15,-3 0 0 0,3 0 0 0,-2 0 0 0,2 0 0 0,-3 0 0 16,0 0 0-16,0 0 0 0,0 3 0 16,0-3 0-16,0 3 0 0,-3 0 0 0,0 3 0 15,0 0 0-15,1 3 0 0,-5 0 0 0,3 2 0 0,-1 1 0 16,-1 3 0-16,-3 0 0 0,3 0 0 0,-2-1 0 16,1 2 0-16,2-5 0 0,-1 8 0 0,1-5 0 15,-2 4 0-15,-1-3 0 0,2 3 0 16,0-4 0-16,0 1 0 0,1 0 0 0,1-1 0 0,-2-1 0 15</inkml:trace>
  <inkml:trace contextRef="#ctx0" brushRef="#br0" timeOffset="4235.9733">21576 7884 2048 0,'3'0'0'0,"-22"0"0"0,11 0 0 0,-2 0 0 16,-1 0 0-16,-1 0 0 0,-1 0 0 0,2 2 0 16,-1-2 0-16,0 4 0 0,-2-4 0 0,1 3 0 15,-1 0 0-15,2 0 0 0,0-3 0 0,1 3 0 16,-4-3 0-16,3 0 0 0,0 0 0 15,-1 2 0-15,-1-2 0 0,2 0 0 0,0 0 0 0,4 3 0 16,-2-3 0-16,2 0 0 0,-1 0 0 0,0 0 0 16,0 0 0-16,3 3 0 0,-2 0 0 0,1 1 0 15,-2-4 0-15,7 3 0 0,-4-1 0 0,3 1 0 16,-3 0 0-16,3 0 0 0,-3 0 0 0,3 3 0 16,0-3 0-16,0 3 0 0,-2-1 0 0,5-5 0 15,0 0 0-15,-3 10 0 0,-5-2 0 0,8-8 0 16,0 0 0-16,-6 13 0 0,1-5 0 0,5-8 0 15,0 0 0-15,-9 15 0 0,1 1 0 0,8-16 0 16,0 0 0-16,-7 18 0 0,-2-1 0 0,9-17 0 16,0 0 0-16,0 0 0 0,0 0 0 0,-5 20 0 15,-4-2 0-15,9-18 0 0,0 0 0 0,0 0 0 16,0 0 0-16,-4 21 0 0,-2-3 0 0,6-18 0 16,0 0 0-16,0 0 0 0,0 0 0 0,0 17 0 15,0 1 0-15,0-18 0 0,0 0 0 0,6 12 0 16,1 0 0-16,1-3 0 0,1-4 0 0,3-1 0 15,0-2 0-15,2 2 0 0,2-4 0 0,-1 0 0 16,-3-4 0-16,2 2 0 0,1-2 0 0,3 4 0 16,-3-2 0-16,2 2 0 0,1-3 0 0,0 3 0 15,-1 0 0-15,2 3 0 0,-4-3 0 0,3 2 0 16,-1 2 0-16,1 2 0 0,-4-4 0 0,4 8 0 16,-4-5 0-16,5 7 0 0,-4-3 0 0,-1 4 0 15,1-2 0-15,-15-11 0 0,0 0 0 0,16 15 0 16,-5-3 0-16,-11-12 0 0,0 0 0 0,15 18 0 15,-3-1 0-15,-12-17 0 0,0 0 0 0,12 21 0 0,-3-3 0 16,-4 3 0-16,-2-2 0 0,-3-19 0 0,0 0 0 16,0 25 0-16,0-4 0 0,0-21 0 0,0 0 0 15,-6 21 0-15,1-3 0 0,-4 2 0 0,-3-2 0 16,12-18 0-16,0 0 0 0,-17 18 0 0,-1 0 0 16,-6 0 0-16,-1-4 0 0,25-14 0 0,0 0 0 15,-26 12 0-15,-3 0 0 0,-1 0 0 0,1-4 0 16,29-8 0-16,0 0 0 0,-30 6 0 0,-3-2 0 15,33-4 0-15,0 0 0 0,-30 3 0 0,1-1 0 16,-1-2 0-16,1 0 0 0,-1 0 0 0,0-2 0 16</inkml:trace>
  <inkml:trace contextRef="#ctx0" brushRef="#br0" timeOffset="5299.3072">18496 8732 2048 0,'0'0'0'0,"0"0"0"0,0 0 0 0,0 0 0 0,0 0 0 15,0 0 0-15,0 0 0 0,0 0 0 0,0 0 0 16,3 0 0-16,-3 0 0 0,3 0 0 0,0 0 0 16,2 0 0-16,-1 0 0 0,5 0 0 0,-2 0 0 15,4 0 0-15,-2 0 0 0,6 0 0 0,-4 0 0 16,4 0 0-16,-3 0 0 0,3 0 0 0,-4 0 0 15,7 0 0-15,-3 0 0 0,3 0 0 0,0 0 0 16,3 0 0-16,-4 0 0 0,4 0 0 0,-3 0 0 16,5 0 0-16,-2 0 0 0,3 3 0 0,-3-3 0 15,-21 0 0-15,0 0 0 0,29 3 0 0,1-3 0 16,9 4 0-16,-4-2 0 0,9 1 0 0,1 0 0 16,2-3 0-16,-2 0 0 0,-4 0 0 0,1 0 0 15,-1 0 0-15,-2 0 0 0,-1 0 0 16,2 0 0-16,-2 0 0 0,0 0 0 0,0 0 0 0,0-3 0 15,2 3 0-15,-2 0 0 0,0 0 0 0,0 0 0 16,2 0 0-16,-2-3 0 0,0 3 0 0,-3 0 0 0,4 0 0 16,-2-2 0-16,1-2 0 0,-3 1 0 0,3 3 0 15,1 0 0-15,0 0 0 16,-1-3 0-16,0 3 0 0,-2 0 0 0,3 0 0 0,-3-3 0 16,2 3 0-16,-3 0 0 0,4 0 0 0,0-3 0 0,-1 3 0 15,0 0 0-15,-2 0 0 0,0 0 0 16,3 0 0-16,-4 0 0 0,0 3 0 0,0-3 0 0,1 0 0 15,1 0 0-15,-2 0 0 0,0 0 0 0,0 0 0 16,-2 0 0-16,0 0 0 0,-4 0 0 0,4 3 0 16,-4-3 0-16,4 3 0 0,-4-3 0 15,5 0 0-15,-2 0 0 0,1 3 0 0,-3-3 0 0,2 0 0 16,1 0 0-16,-3 4 0 0,-1-4 0 0,1 2 0 16,-2-2 0-16,2 0 0 0,-2 0 0 0,-2 3 0 15,1 0 0-15,-27-3 0 0,0 0 0 0,29 3 0 16,-2-3 0-16,-27 0 0 0,0 0 0 0,32 3 0 15,-1-1 0-15,-31-2 0 0,0 0 0 0,35 3 0 16,-3-3 0-16,-32 0 0 0,0 0 0 0,36 0 0 16,-4 0 0-16,-32 0 0 0,0 0 0 0,35 0 0 15,0 0 0-15,-35 0 0 0,0 0 0 0,0 0 0 16,0 0 0-16,32 3 0 0,-3-3 0 0,-29 0 0 16,0 0 0-16,0 0 0 0,0 0 0 0,0 0 0 15,0 0 0-15,33 3 0 0,-1-3 0 0</inkml:trace>
  <inkml:trace contextRef="#ctx0" brushRef="#br0" timeOffset="9147.1901">20503 8900 2048 0,'-6'3'0'0,"20"-12"0"0,-8 7 0 16,4 2 0-16,-5-3 0 0,4 0 0 0,-1 0 0 16,-2 0 0-16,1 0 0 0,1 0 0 0,-2 0 0 15,3 0 0-15,-3 0 0 0,0 3 0 0,0-3 0 16,2 3 0-16,-2 0 0 0,1 3 0 0,-2-3 0 16,1 3 0-16,-3-3 0 0,4 6 0 0,-4-3 0 15,0 3 0-15,-3-3 0 0,0 3 0 0,0-1 0 16,0 5 0-16,-3-4 0 0,0 2 0 0,0-2 0 15,-1 4 0-15,-2-4 0 0,1 2 0 0,-1 1 0 16,-1 0 0-16,-1 0 0 0,-1 0 0 0,1-1 0 16,-2 5 0-16,1-4 0 0,1-1 0 0,-5 1 0 15,8 0 0-15,-4-3 0 0,4 3 0 0,-2 0 0 16,1-4 0-16,0 2 0 0,4 2 0 0,-4-4 0 16,3 1 0-16,0 0 0 0,3 0 0 0,-4-3 0 0,4 3 0 15,0-4 0-15,4 2 0 0,-4-4 0 0,6 3 0 16,-3-3 0-16,2 0 0 0,1 0 0 0,4 0 0 15,-2 0 0-15,4 0 0 0,-4-3 0 0,5 3 0 16,-5-4 0-16,5 4 0 0,-2-2 0 0,0 2 0 16,2 0 0-16,-2 0 0 0,2-3 0 0,-1 3 0 15,-1 0 0-15,2 0 0 0,-5 0 0 0,1 0 0 16,-3 0 0-16</inkml:trace>
  <inkml:trace contextRef="#ctx0" brushRef="#br0" timeOffset="10193.6739">21400 8910 2048 0,'0'0'0'0,"0"0"0"0,0 0 0 16,0 0 0-16,0 0 0 0,0 0 0 0,0 0 0 15,-2 0 0-15,-1 0 0 0,0 0 0 0,-1 0 0 0,1 0 0 16,-2 0 0-16,-1 0 0 0,0 0 0 0,0 0 0 16,-3 0 0-16,-1 0 0 0,2 0 0 15,-2 3 0-15,-1-3 0 0,2 2 0 0,-3 1 0 16,3 3 0-16,-2-3 0 0,1 3 0 0,-1-2 0 0,2 2 0 15,-3 0 0-15,1 5 0 0,-1-2 0 16,0 3 0-16,0 0 0 0,-1 3 0 0,2-4 0 0,2 4 0 16,-3 0 0-16,3 3 0 0,-2-3 0 0,11-15 0 15,0 0 0-15,-10 17 0 0,2 1 0 0,2 5 0 16,0-1 0-16,6-22 0 0,0 0 0 0,-3 27 0 16,-3-3 0-16,3 7 0 0,0 3 0 0,3-2 0 15,0 0 0-15,3-2 0 0,0-3 0 0,-3-27 0 16,0 0 0-16,6 30 0 0,0-3 0 0,-6-27 0 15,0 0 0-15,9 32 0 0,-1-3 0 0,5 1 0 16,-5-3 0-16,7 0 0 0,-3 0 0 0,2-7 0 16,2 1 0-16,-16-21 0 0,0 0 0 0,18 17 0 15,-1 2 0-15,-17-19 0 0,0 0 0 0,24 11 0 16,-3 1 0-16,-21-12 0 0,0 0 0 0,26 9 0 16,-2-1 0-16,2-4 0 0,-1-2 0 15,-25-2 0-15,0 0 0 0,24 0 0 0,-1-2 0 0,1-4 0 16,-1 0 0-16,-2-3 0 0,-1-3 0 0,-2 3 0 15,0 1 0-15,-18 8 0 0,0 0 0 0,16-16 0 16,-2 2 0-16,-14 14 0 0,0 0 0 0,15-18 0 16,-3 0 0-16,-12 18 0 0,0 0 0 0,12-21 0 15,-1-2 0-15,-11 23 0 0,0 0 0 0,12-33 0 16,-3 1 0-16,0 2 0 0,-1-3 0 0,-2 4 0 16,-2-4 0-16,-1 6 0 0,0 0 0 0,-3 4 0 15,-3-4 0-15,0 6 0 0,-1-2 0 0,1 8 0 16,-2-3 0-16,2 0 0 0,-3 1 0 0,3 2 0 15,-2-3 0-15,-2 3 0 0,1 0 0 0,-2 0 0 16,-1 0 0-16,2 1 0 0,-1-1 0 0,-1 3 0 0,1-3 0 16,-2 3 0-16,2 1 0 0,-1 1 0 15,-1 2 0-15,2-1 0 0,-2 0 0 0,2 3 0 16,-5-3 0-16,5 3 0 0,-1-3 0 0,0 4 0 0,-3-2 0 16,1 1 0-16,-1 0 0 0,0 3 0 15,0-2 0-15,3 2 0 0,-2-4 0 0,1 4 0 16,-1 0 0-16,5 0 0 0,-2 1 0 0</inkml:trace>
  <inkml:trace contextRef="#ctx0" brushRef="#br0" timeOffset="12193.3822">19381 8892 2048 0,'0'0'0'0,"0"0"0"0,0 0 0 15,0 0 0-15,0 0 0 0,0 0 0 16,0 0 0-16,0 0 0 0,0 0 0 0,0 0 0 0,0 0 0 0,0 0 0 15,0 0 0-15,0 0 0 0,0 0 0 0,0 0 0 16,0 0 0-16,0 0 0 0,0 0 0 0,0 0 0 16,0 0 0-16,3 0 0 0,-3-3 0 0,4 0 0 15,-4 0 0-15,6 3 0 0,-3-3 0 16,1 0 0-16,-2 0 0 0,7 0 0 0,-2 0 0 16,1 0 0-16,-2 0 0 0,2 3 0 0,-2-2 0 0,4-2 0 15,-2 1 0-15,1 3 0 0,-2-3 0 16,1 3 0-16,-2-3 0 0,-1 3 0 0,1-3 0 15,1 6 0-15,-4-3 0 0,2 3 0 0,-2-3 0 16,0 3 0-16,0-3 0 0,0 7 0 0,-3-5 0 0,3 4 0 16,0-3 0-16,-3 3 0 0,0 0 0 15,0 3 0-15,0-4 0 0,0 5 0 0,-3-4 0 0,0 2 0 16,0 2 0-16,0-1 0 0,-3 0 0 0,1-1 0 16,-2 1 0-16,1 3 0 0,-2-3 0 0,2-1 0 15,-2 1 0-15,1 4 0 0,-2-5 0 0,4 1 0 16,-4 0 0-16,5 0 0 0,-2-3 0 0,4 3 0 0,-4 0 0 15,3-3 0-15,0 0 0 0,0-1 0 16,0 1 0-16,3 0 0 0,0 0 0 0,0-3 0 16,-2 0 0-16,4 2 0 0,-2-1 0 0,3-1 0 15,0-3 0-15,3 3 0 0,-3-3 0 0,5 0 0 16,-1 0 0-16,2 3 0 0,-4-3 0 0,4 0 0 16,-2 0 0-16,1 0 0 0,-2 0 0 0,2 0 0 15,2 0 0-15,1 0 0 0,-2 0 0 0,3 0 0 16,-3 0 0-16,2 0 0 0,-1-3 0 0,-1 3 0 0,0-3 0 15</inkml:trace>
  <inkml:trace contextRef="#ctx0" brushRef="#br0" timeOffset="13147.3261">19969 8993 2048 0,'0'0'0'15,"0"0"0"-15,0 0 0 0,0 0 0 0,0 0 0 0,0 0 0 16,0-3 0-16,0 0 0 0,0 0 0 0,0 3 0 15,0-3 0-15,4 0 0 0,-1-3 0 0,2 3 0 16,-2-3 0-16,6 3 0 0,-4-3 0 0,5 3 0 16,-4-3 0-16,2 4 0 0,1-1 0 0,3 0 0 15,-3-3 0-15,2 2 0 0,1-2 0 0,0 3 0 16,-3 0 0-16,3 3 0 0,0-2 0 0,-2 2 0 16,-2-3 0-16,1 6 0 0,-1-3 0 0,2 2 0 15,-2-2 0-15,1 3 0 0,1 0 0 0,-5 3 0 0,1 0 0 16,0 1 0-16,-1-2 0 0,-2 4 0 15,-3-3 0-15,4 3 0 0,-4 0 0 0,0 3 0 0,-4-1 0 16,4 2 0-16,-3-2 0 0,1 4 0 16,-4-3 0-16,0 3 0 0,0 0 0 0,4 2 0 0,-5-2 0 15,1 3 0-15,-2-3 0 0,-1 3 0 16,0 0 0-16,0-1 0 0,0-2 0 0,1 3 0 0,-2-3 0 16,1 2 0-16,0-1 0 0,0 1 0 15,0-2 0-15,9-15 0 0,0 0 0 0,-8 18 0 0,-5-4 0 16,2 4 0-16,-1 0 0 0,12-18 0 0,0 0 0 15,-12 18 0-15,1 0 0 0,11-18 0 0,0 0 0 16,-13 21 0-16,2-3 0 0,11-18 0 0,0 0 0 16,0 0 0-16,0 0 0 0,0 0 0 0,0 0 0 15,-12 20 0-15,0 1 0 0,12-21 0 0,0 0 0 16,0 0 0-16,0 0 0 0,0 0 0 0,0 0 0 16,-9 20 0-16,-2 1 0 0,11-21 0 0,0 0 0 15,0 0 0-15,0 0 0 0,0 0 0 0,0 0 0 16,-3 15 0-16,-1 0 0 0,4-15 0 0,0 0 0 15,0 0 0-15,0 0 0 0,4 11 0 0,-1 2 0 16,-3-13 0-16,0 0 0 0,9 9 0 0,-1 0 0 16,-8-9 0-16,0 0 0 0,18 5 0 0,-4-2 0 0,-14-3 0 15,0 0 0-15,19 4 0 0,-2-1 0 0,-17-3 0 16,0 0 0-16,23 3 0 0,-2-3 0 16,3 3 0-16,-3-3 0 0,-21 0 0 0,0 0 0 0,27 0 0 15,-3 0 0-15,-24 0 0 0,0 0 0 0,32 0 0 16,-3 0 0-16,-29 0 0 0,0 0 0 0,33 0 0 15,-3 0 0-15,-30 0 0 0,0 0 0 0,0 0 0 16,0 0 0-16,30 2 0 0,-1-2 0 0,-29 0 0 16,0 0 0-16,0 0 0 0,0 0 0 0,0 0 0 15,0 0 0-15,27 4 0 0,0-4 0 0,-5 2 0 16,2-2 0-16</inkml:trace>
  <inkml:trace contextRef="#ctx0" brushRef="#br0" timeOffset="15774.7292">18165 8880 2048 0,'0'-6'0'0,"0"24"0"0,0-13 0 15,0 8 0-15,0-5 0 0,3 5 0 0,-3-1 0 0,3 2 0 16,-3 1 0-16,3 3 0 0,-1 0 0 0,1-1 0 16,-3 1 0-16,3 6 0 0,-3-3 0 0,0 2 0 15,0-2 0-15,3 3 0 0,-3 0 0 0,4 6 0 16,-4-4 0-16,3 3 0 0,-1 1 0 0,-2-30 0 15,0 0 0-15,3 30 0 0,0-4 0 0,-3-26 0 0,0 0 0 16,3 34 0-16,0-6 0 0,-3-28 0 0,0 0 0 16,3 33 0-16,-3-3 0 0,0-30 0 0,0 0 0 15,0 0 0-15,0 0 0 0,0 32 0 0,0 0 0 16,0-32 0-16,0 0 0 0,0 34 0 0,0-4 0 16</inkml:trace>
  <inkml:trace contextRef="#ctx0" brushRef="#br0" timeOffset="16602.6499">18967 9040 2048 0,'0'0'0'0,"0"0"0"0,0 0 0 0,0 0 0 16,0 0 0-16,0-3 0 0,0 0 0 0,0 0 0 16,0-3 0-16,3 3 0 0,-3-2 0 0,3-1 0 15,-3-1 0-15,6 2 0 0,-3-1 0 0,6 0 0 16,-3-3 0-16,2 3 0 0,1 0 0 0,3 0 0 15,-3 0 0-15,3 3 0 0,-2-3 0 0,1 4 0 16,-2-1 0-16,3 0 0 0,-3-1 0 0,-1 4 0 16,2-2 0-16,1 2 0 0,-2 0 0 0,3 2 0 15,-3-2 0-15,2 4 0 0,-1-1 0 0,-2 2 0 16,1 1 0-16,0 3 0 0,-3-3 0 0,0 3 0 16,1 0 0-16,-5 2 0 0,1 2 0 0,-3-2 0 15,0 1 0-15,0 3 0 0,-3 0 0 0,1 3 0 16,-2-4 0-16,-2 4 0 0,0 0 0 0,0 0 0 15,-3 0 0-15,0 3 0 0,1-1 0 0,-2 1 0 16,-1 0 0-16,2 2 0 0,-3 1 0 0,-2 3 0 16,-4-1 0-16,3 1 0 0,0-3 0 0,1-1 0 0,-2-2 0 15,1 3 0-15,0-3 0 0,15-21 0 16,0 0 0-16,-14 23 0 0,-4-2 0 0,18-21 0 0,0 0 0 16,-14 24 0-16,-5-4 0 0,19-20 0 0,0 0 0 15,0 0 0-15,0 0 0 0,0 0 0 16,0 0 0-16,-14 22 0 0,-4-2 0 0,18-20 0 0,0 0 0 15,0 0 0-15,0 0 0 0,0 0 0 0,0 0 0 16,-8 19 0-16,-1-2 0 0,9-17 0 0,0 0 0 16,0 12 0-16,-4-3 0 0,4-9 0 15,0 0 0-15,7 8 0 0,-1-2 0 0,-6-6 0 0,0 0 0 16,11 4 0-16,-1-2 0 0,-10-2 0 0,0 0 0 16,17 4 0-16,1-4 0 0,2 0 0 0,-2 0 0 15,-18 0 0-15,0 0 0 0,24 0 0 0,-1 0 0 16,-23 0 0-16,0 0 0 0,34 0 0 0,-6 0 0 15,-28 0 0-15,0 0 0 0,36 0 0 0,-3 0 0 16,5 0 0-16,1-4 0 0</inkml:trace>
  <inkml:trace contextRef="#ctx0" brushRef="#br0" timeOffset="28511.4233">17600 9817 2048 0,'-8'0'0'0,"29"0"0"0,-15 0 0 0,3 0 0 15,1 0 0-15,-2 0 0 0,-2 0 0 0,2 0 0 0,-1 0 0 16,-1 0 0-16,0 0 0 0,2 0 0 15,-1 0 0-15,4 0 0 0,-2 0 0 0,3 0 0 16,0 0 0-16,-1 0 0 0,-2 0 0 0,3 0 0 16,-4 0 0-16,5 3 0 0,-2-3 0 0,2 0 0 0,-4 0 0 15,3 0 0-15,-4 0 0 0,7 0 0 0,-3 0 0 16,3 0 0-16,-4 0 0 0,-11 0 0 0,0 0 0 16,19 0 0-16,-2 0 0 0,1 0 0 15,-4 0 0-15,8 0 0 0,-4 0 0 0,-18 0 0 0,0 0 0 16,20 0 0-16,1-3 0 0,3 3 0 15,-4 0 0-15,-20 0 0 0,0 0 0 0,24 0 0 0,-1-4 0 16,-23 4 0-16,0 0 0 0,34 0 0 0,-5-2 0 16,-29 2 0-16,0 0 0 0,35 0 0 0,-2-3 0 15,-33 3 0-15,0 0 0 0,35 0 0 0,1-3 0 16,-36 3 0-16,0 0 0 0,42 0 0 0,-4 0 0 16,-38 0 0-16,0 0 0 0,45 0 0 15,-4 0 0-15,-2 0 0 0,-1 0 0 0,-38 0 0 0,0 0 0 16,36 3 0-16,-1-3 0 0,-2 3 0 0,0-1 0 15,-4 2 0-15,-2-4 0 0,-27 0 0 0,0 0 0 16,26 3 0-16,0-3 0 0,1 3 0 0,1 0 0 0,-28-3 0 16,0 0 0-16,29 3 0 0,-2 0 0 15,-27-3 0-15,0 0 0 0,32 3 0 0,-2-3 0 16,-30 0 0-16,0 0 0 0,35 3 0 0,-2-3 0 16,-33 0 0-16,0 0 0 0,36 2 0 0,-1-2 0 0,-35 0 0 15,0 0 0-15,42 4 0 0,0-4 0 0,-42 0 0 16,0 0 0-16,38 3 0 0,1-3 0 15,-39 0 0-15,0 0 0 0,38 3 0 0,0-3 0 0,-38 0 0 16,0 0 0-16,39 3 0 0,0 0 0 0,-39-3 0 16,0 0 0-16,38 2 0 0,0-2 0 0,-38 0 0 15,0 0 0-15,38 4 0 0,2-4 0 0,-40 0 0 16,0 0 0-16,38 0 0 0,0 0 0 0,-38 0 0 16,0 0 0-16,38 3 0 0,2-3 0 15,-2 0 0-15,0 0 0 0,-38 0 0 0,0 0 0 0,41 0 0 16,-2 0 0-16,-39 0 0 0,0 0 0 0,39 3 0 15,-1-3 0-15,2 0 0 0,-2 0 0 0,-38 0 0 16,0 0 0-16,39 3 0 0,-1-3 0 0,-3 3 0 16,1-3 0-16,-36 0 0 0,0 0 0 0,38 0 0 15,-2 0 0-15,0 0 0 0,-4 0 0 0,-32 0 0 16,0 0 0-16,32 0 0 0,1-3 0 0,2 3 0 16,-1-3 0-16,-34 3 0 0,0 0 0 0,38 0 0 15,-3-3 0-15,3 3 0 0,-1 0 0 16,2 0 0-16,-4 0 0 0,-3 3 0 0,-2-3 0 0,-1 0 0 15,-1 0 0-15,-2 0 0 0,-3 0 0 0,4 0 0 16,-3 0 0-16,3 0 0 0,-5 0 0 0,-22 0 0 16,0 0 0-16,31 0 0 0,-5-3 0 0,-26 3 0 15,0 0 0-15,33 0 0 0,-1-3 0 0,4 3 0 16,-2-4 0-16,1 4 0 0,-3-2 0 0,-32 2 0 16,0 0 0-16,33 0 0 0,-1 0 0 0,0 0 0 15,2-3 0-15,-34 3 0 0,0 0 0 0,35 0 0 16,0 0 0-16,1 0 0 0,0 0 0 0,-36 0 0 15,0 0 0-15,36 3 0 0,-1-1 0 0,-35-2 0 16,0 0 0-16,32 4 0 0,1-1 0 0,-33-3 0 16,0 0 0-16,0 0 0 0,0 0 0 0,29 6 0 0,-1-3 0 15,-28-3 0-15,0 0 0 0,29 5 0 0,1-2 0 16</inkml:trace>
  <inkml:trace contextRef="#ctx0" brushRef="#br1" timeOffset="33691.6814">22884 11629 2048 0,'3'0'0'15,"-17"-3"0"-15,7 0 0 0,2 0 0 0,-4-3 0 16,1 1 0-16,-2-1 0 0,1-1 0 0,-2 1 0 0,-1-2 0 0,0-2 0 16,4 2 0-16,-6-2 0 0,6 2 0 15,-4-4 0-15,0 3 0 0,1 0 0 0,-5 0 0 16,2-4 0-16,3 5 0 0,-5-3 0 0,5-2 0 0,-4 2 0 15,3 2 0-15,-3-3 0 0,15 12 0 16,0 0 0-16,-14-12 0 0,-5 1 0 0,2-2 0 0,-1-1 0 16,3-1 0-16,-3-3 0 0,0 3 0 0,-2 0 0 15,20 15 0-15,0 0 0 0,-24-18 0 0,1-2 0 16,23 20 0-16,0 0 0 0,-25-21 0 0,-1-2 0 16,26 23 0-16,0 0 0 0,-27-24 0 0,1-3 0 15,26 27 0-15,0 0 0 0,-30-30 0 16,-2-3 0-16,-1 1 0 0,0-4 0 15,7 7 0-15,-4-3 0 0,9 5 0 0,-3 0 0 0,7 6 0 0,-2 0 0 0,19 21 0 16,0 0 0-16,-17-21 0 0,-1-2 0 16,1 2 0-16,-1-3 0 0,18 24 0 0,0 0 0 0,-15-23 0 15,-3-1 0-15,18 24 0 0,0 0 0 16,-15-24 0-16,-2-4 0 0,17 28 0 16,0 0 0-16,-15-25 0 0,0-5 0 0,15 30 0 0,0 0 0 15,-12-27 0-15,-3-2 0 0,15 29 0 16,0 0 0-16,-12-30 0 15,0 0 0-15,12 30 0 0,0 0 0 0,0 0 0 0,0 0 0 0,-9-26 0 0,-2-1 0 16,11 27 0-16,0 0 0 0,0 0 0 0,0 0 0 16,0 0 0-16,0 0 0 0,-9-27 0 15,0 0 0-15,9 27 0 0,0 0 0 0,0 0 0 0,0 0 0 0,0 0 0 16,0 0 0-16,-6-23 0 0,1-1 0 0,5 24 0 16,0 0 0-16,0 0 0 0,0 0 0 0,0 0 0 15,0 0 0-15,-7-18 0 0,1 1 0 0,6 17 0 16,0 0 0-16,0 0 0 0,0 0 0 15,-3-9 0-15,0 0 0 0,3 9 0 0,0 0 0 0,0 0 0 16,0 0 0-16,0 0 0 0,-2 0 0 0,2 0 0 16,0 0 0-16,0 0 0 0,0 0 0 0,0 0 0 15,0 0 0-15,-3 9 0 0,0-2 0 0,3-7 0 16,0 0 0-16,0 0 0 0,0 0 0 0,0 0 0 16,0 0 0-16,-3 11 0 0,0-3 0 0,3-8 0 15,0 0 0-15,0 0 0 0,0 0 0 0,0 0 0 16,0 0 0-16,-3 13 0 0,-3-5 0 0,6-8 0 15,0 0 0-15,0 0 0 0,0 0 0 0,-3 6 0 16,-3 0 0-16,6-6 0 0,0 0 0 0,0 0 0 16,-3 0 0-16,3 0 0 0,0 0 0 0,0 0 0 15,0 0 0-15,-3-6 0 0,1 0 0 0,2 6 0 16,0 0 0-16,0 0 0 0,0 0 0 0,0-11 0 16,0-2 0-16,0 13 0 0,0 0 0 0,0 0 0 15,0 0 0-15,0 0 0 0,0 0 0 0,0-11 0 16,-3-1 0-16,3 12 0 0,0 0 0 0,0 0 0 15,0 0 0-15,0 0 0 0,0 0 0 0,3-11 0 16,-3-2 0-16,0 13 0 0,0 0 0 0,0 0 0 0,0 0 0 16,2-5 0-16,1-5 0 0,-3 10 0 0,0 0 0 15,9-3 0-15,-3 0 0 0,-6 3 0 16,0 0 0-16,12 3 0 0,-4 0 0 0,-8-3 0 0,0 0 0 16,16 7 0-16,-2-4 0 0,-14-3 0 15,0 0 0-15,18 8 0 0,-4-2 0 0,-14-6 0 16,0 0 0-16,21 6 0 0,-4 0 0 0,8 4 0 0,-4-5 0 15</inkml:trace>
  <inkml:trace contextRef="#ctx0" brushRef="#br1" timeOffset="35380.3903">23306 11107 2048 0,'0'0'0'0,"3"0"0"15,-3 0 0-15,3 0 0 0,-3 0 0 0,3 3 0 16,-3-3 0-16,0 5 0 0,0-2 0 0,3 4 0 16,-3-2 0-16,0 4 0 0,-3 0 0 0,3 4 0 15,-3-2 0-15,3 1 0 0,-3 0 0 0,0 3 0 16,-3 0 0-16,-1 2 0 0,-2 1 0 0,4 0 0 15,-4 0 0-15,-1-1 0 0,2 1 0 0,2-1 0 16,-2 2 0-16,1-1 0 0,1 0 0 0,6-18 0 16,0 0 0-16,0 0 0 0,0 0 0 0,-3 17 0 15,-2-2 0-15,5-15 0 0,0 0 0 0,0 0 0 16,0 0 0-16,0 0 0 0,0 0 0 0,0 18 0 16,-3 0 0-16,3-18 0 0,0 0 0 0,6 14 0 15,-1 1 0-15,11-2 0 0,-5-2 0 0,7-2 0 16,-1-3 0-16,-17-6 0 0,0 0 0 0,22 6 0 0,-5-4 0 15,-17-2 0-15,0 0 0 0,24 3 0 16,-3 0 0-16,-21-3 0 0,0 0 0 0,0 0 0 16,0 0 0-16,0 0 0 0,0 0 0 0,27 3 0 0,-5-3 0 15,8 3 0-15,-3-3 0 0</inkml:trace>
  <inkml:trace contextRef="#ctx0" brushRef="#br1" timeOffset="35661.5411">23534 11404 2048 0,'0'0'0'0,"0"3"0"16,0-3 0-16,0 3 0 0,0-1 0 0,0 1 0 0,0 0 0 15,0 3 0-15,0-4 0 0,0 5 0 0,0-1 0 16,0 3 0-16,0-3 0 0,0 6 0 0,0 0 0 15,0 2 0-15,-3-2 0 0,0 6 0 0,0-3 0 16,0 2 0-16,0 1 0 0,1 3 0 0,-5-3 0 16,7 0 0-16,-3 0 0 0,0 2 0 0,0-2 0 15,3 0 0-15,-2-4 0 0,2 1 0 0,-3 0 0 0,3 0 0 16,0-1 0-16,0-14 0 0,0 0 0 16,0 0 0-16,0 0 0 0,3 13 0 0,-3-2 0 0,8-1 0 15,-2-2 0-15</inkml:trace>
  <inkml:trace contextRef="#ctx0" brushRef="#br1" timeOffset="36067.8935">24096 11582 2048 0,'0'0'0'0,"0"0"0"15,0 0 0-15,0 2 0 0,0 1 0 0,4 0 0 16,-4-3 0-16,3 6 0 0,0-4 0 0,3 5 0 15,-4-3 0-15,7 1 0 0,-3 1 0 0,3 3 0 16,-3 0 0-16,2 2 0 0,2-1 0 0,-1 2 0 0,-1-1 0 16,5 1 0-16,-4 0 0 0,2-1 0 15,2 1 0-15,-2 1 0 0,-2-5 0 0,3 4 0 16,-3-3 0-16,2 3 0 0,-1-3 0 0,1-1 0 0,0-1 0 16,2 1 0-16,-5-2 0 0,1 1 0 15,1-5 0-15,-2 1 0 0,-2 0 0 0,0 1 0 16,-3-1 0-16</inkml:trace>
  <inkml:trace contextRef="#ctx0" brushRef="#br1" timeOffset="36308.3118">24292 11564 2048 0,'0'0'0'15,"0"0"0"-15,0 0 0 0,0 2 0 0,0 1 0 16,0 0 0-16,-2-3 0 0,-1 3 0 15,-1 0 0-15,4 1 0 0,-3-2 0 0,0 4 0 0,0 0 0 16,0 3 0-16,-2 0 0 0,-1 3 0 0,0 0 0 0,0 3 0 16,0-1 0-16,0 4 0 15,-2-4 0-15,1 2 0 0,1-2 0 0,1 1 0 16,-4-3 0-16,3 3 0 0,-1 0 0 0,1-4 0 0,0 2 0 16,1-2 0-16,-1-2 0 0,-1 1 0 0,1-2 0 0,4-2 0 15,-4 0 0-15,3 0 0 0,0-3 0 0</inkml:trace>
  <inkml:trace contextRef="#ctx0" brushRef="#br1" timeOffset="37104.9722">25795 11175 2048 0,'0'0'0'0,"0"0"0"16,-3 0 0-16,0 0 0 0,-4 0 0 0,1 0 0 15,-2 0 0-15,-2 0 0 0,2 0 0 0,-4 0 0 16,0 0 0-16,-2 0 0 0,-2 0 0 0,2 0 0 16,-4 0 0-16,1 0 0 0,-1 0 0 0,1 0 0 15,-5 0 0-15,4 3 0 0,-2-3 0 0,2 3 0 16,-3-3 0-16,21 0 0 0,0 0 0 15,-20 6 0-15,-1-3 0 0,21-3 0 0,0 0 0 0,-21 3 0 16,0 0 0-16,21-3 0 0,0 0 0 0,-18 9 0 16,-3-3 0-16,21-6 0 0,0 0 0 0,0 0 0 15,0 0 0-15,0 0 0 0,0 0 0 0,-17 11 0 16,-1-2 0-16,18-9 0 0,0 0 0 0,0 0 0 16,0 0 0-16,-12 15 0 0,-3 0 0 0,15-15 0 15,0 0 0-15,0 0 0 0,0 0 0 0,0 0 0 16,0 0 0-16,-9 18 0 0,1 0 0 15,8-18 0-15,0 0 0 0,0 0 0 0,0 0 0 0,-3 20 0 16,-3-2 0-16,6-18 0 0,0 0 0 0,0 0 0 16,0 0 0-16,3 18 0 0,-3-3 0 0,9 0 0 0,-4-4 0 15,8-1 0-15,-5-4 0 0,4-1 0 16,0-2 0-16,5 0 0 0,-1 0 0 0,1-3 0 16,-2 0 0-16,3 2 0 0,0-2 0 0,3 0 0 15,-4 0 0-15,4 4 0 0,-4-4 0 0,4 3 0 16,-3 0 0-16,-1 3 0 0,0 0 0 0,0 3 0 0,-2-4 0 15,-1 5 0-15,-1-2 0 0,1 6 0 0,-3-1 0 16,-11-13 0-16,0 0 0 0,10 18 0 0,-2-3 0 16,-8-15 0-16,0 0 0 0,6 20 0 0,-3 2 0 15,-3-22 0-15,0 0 0 0,3 23 0 0,-3 1 0 16,-3 6 0-16,-3-4 0 0,-2 1 0 0,-1-4 0 16,9-23 0-16,0 0 0 0,-15 21 0 0,-2-1 0 15,-1-2 0-15,-3-2 0 0,21-16 0 0,0 0 0 16,-25 15 0-16,-1-4 0 0,0-1 0 0,-4-5 0 15,1 1 0-15,-1-3 0 0,3 1 0 0,-3-4 0 16,30 0 0-16,0 0 0 0,-27-4 0 0,1 1 0 16</inkml:trace>
  <inkml:trace contextRef="#ctx0" brushRef="#br1" timeOffset="37764.0829">24366 12100 2048 0,'0'0'0'0,"0"0"0"0,0 0 0 0,0 0 0 15,0 0 0-15,3 0 0 0,-3 0 0 16,3 0 0-16,0 0 0 0,1 0 0 0,-4 0 0 15,3 0 0-15,-3 0 0 0,3 3 0 0,-3 0 0 0,0 3 0 16,0-3 0-16,0 6 0 0,0-3 0 16,-3 3 0-16,-4 0 0 0,4 3 0 0,-3-1 0 15,0 4 0-15,0 0 0 0,-2 3 0 0,-2-1 0 0,-1 4 0 16,-2 0 0-16,-1 9 0 0,-1-3 0 0,3 2 0 16,-2 1 0-16,5 3 0 0,-3-1 0 15,4 0 0-15,-2 2 0 0,4-2 0 0,1 0 0 0,-1 1 0 16,0-1 0-16,3 1 0 0,-1 0 0 0,4 0 0 15,-3-4 0-15,6 1 0 0,1-1 0 0,-1 1 0 16,0-3 0-16,6-4 0 0,-4 2 0 16,-5-25 0-16,0 0 0 0,9 23 0 0,-2 1 0 0,-7-24 0 15,0 0 0-15,0 0 0 0,0 0 0 0,11 21 0 16,-2-1 0-16</inkml:trace>
  <inkml:trace contextRef="#ctx0" brushRef="#br1" timeOffset="39295.3426">24785 12551 2048 0,'0'0'0'0,"0"0"0"0,0 0 0 0,0 0 0 16,0 0 0-16,0 0 0 0,-3 0 0 0,0 0 0 0,-4 0 0 15,1 3 0-15,1-3 0 0,-1 3 0 16,0 0 0-16,-3 3 0 0,0 0 0 0,0 2 0 16,-4 1 0-16,5 3 0 0,-4-1 0 0,3 5 0 0,0-1 0 15,1 3 0-15,-5-4 0 0,8 4 0 16,-4-3 0-16,3 6 0 0,1-3 0 0,1 0 0 16,-2-1 0-16,6 4 0 0,-3-3 0 0,3-18 0 0,0 0 0 15,3 20 0-15,0-2 0 0,-3-18 0 0,0 0 0 16,7 18 0-16,-2 0 0 0,4-4 0 15,-1 1 0-15,5-3 0 0,-2 0 0 0,4-6 0 0,-3 0 0 16,-1-4 0-16,2 2 0 0,-1-4 0 0,0-4 0 16,0-1 0-16,-4-1 0 0,1-2 0 0,-2-2 0 15,1-2 0-15,-2-2 0 0,0-2 0 0,-4 2 0 16,5-1 0-16,-4-2 0 0,-3-1 0 0,0 0 0 16,0 0 0-16,-3 0 0 0,0 3 0 0,-1-2 0 15,-1 2 0-15,-1-3 0 0,0 6 0 0,1-2 0 16,-5 1 0-16,2-2 0 0,2 4 0 15,0 0 0-15,0 1 0 0,0-2 0 0,0 3 0 16,0-3 0-16,4 3 0 0,-5 1 0 0,7 2 0 0,-3-3 0 16,3 3 0-16,-4-1 0 0,8 2 0 0,-4-1 0 15,6 3 0-15,-2 1 0 0,1-1 0 0,-2-1 0 16,6 4 0-16,0-3 0 0,0 3 0 0,-4-3 0 16,8 3 0-16,-5-3 0 0,4 6 0 15,-3-3 0-15,3 3 0 0,-1-3 0 0,2 3 0 0,-2 1 0 16,0-1 0-16,-1-1 0 0,1 4 0 0,-2-3 0 15,1 6 0-15,-4-3 0 0,3 6 0 0,-4-3 0 0,2 2 0 16,-1-1 0-16,-1 4 0 0,-2-2 0 0,0 6 0 16,0-4 0-16,3 4 0 0,-2-3 0 15,-2 3 0-15,1 0 0 0,0 0 0 0,0-1 0 0,0 2 0 16,0-2 0-16,0 1 0 0,-3-3 0 16,2-1 0-16,-2 1 0 0,0-15 0 0,0 0 0 0,0 15 0 15,0-1 0-15,0-14 0 0,0 0 0 0,0 13 0 16,-2-4 0-16,2 2 0 0,-3-2 0 0,3-3 0 15,-3 1 0-15,3-1 0 0,-3-4 0 0,6-2 0 16,-3-2 0-16,3-1 0 0,-3-4 0 0,5-2 0 16,-2-3 0-16,0-2 0 0,1-4 0 0,2 0 0 15,-1-2 0-15,1-2 0 0,0-1 0 0,3 0 0 16,-3-1 0-16,3-3 0 0,-1-3 0 0,2 3 0 16,-2 1 0-16,2 5 0 0,-1 0 0 0,0 6 0 15,-3 1 0-15,2 2 0 0,2-4 0 0,-2 8 0 16,1 0 0-16,-1 5 0 0,-1-4 0 0,-1 4 0 15,-1 0 0-15,1 6 0 0,0 0 0 0,0 4 0 16,-3-4 0-16,3 5 0 0,-3 0 0 0,0 5 0 16,0-4 0-16,-1 5 0 0,-2 2 0 0,0-16 0 15,0 0 0-15,3 16 0 0,1 0 0 0,-1 4 0 16,0 1 0-16,-3-21 0 0,0 0 0 0,6 24 0 16,-4-3 0-16,4 0 0 0,0-1 0 0,-6-20 0 15,0 0 0-15,0 0 0 0,0 0 0 0,0 0 0 16,0 0 0-16,9 22 0 0,0-5 0 0,6-2 0 15,-2-1 0-15,-13-14 0 0,0 0 0 0,17 7 0 16,-2-2 0-16,2-5 0 0,-2-2 0 0,-1-4 0 16,2-4 0-16,-2-1 0 0,-2-4 0 0,0 1 0 15,0-5 0-15,1 2 0 0,-2-4 0 0,-11 21 0 0,0 0 0 16,10-20 0-16,-2-2 0 0,-8 22 0 16,0 0 0-16,0 0 0 0,0 0 0 0,6-21 0 0,0 1 0 15,-6 20 0-15,0 0 0 0,0-18 0 0,0-3 0 16,-3 9 0-16,0-2 0 0,-3 8 0 15,-2-3 0-15,8 9 0 0,0 0 0 0,-10 3 0 0,-1-3 0 16,1 6 0-16,-2 0 0 0,3 8 0 0,1-2 0 16,8-12 0-16,0 0 0 0,-7 18 0 0,-2 0 0 15,6 2 0-15,1-2 0 0,2-18 0 0,0 0 0 16,0 21 0-16,0 0 0 0,0-21 0 0,0 0 0 16,5 18 0-16,1 0 0 0,4-1 0 0,-2-2 0 15,-8-15 0-15,0 0 0 0,14 12 0 16,0-3 0-16,-14-9 0 0,0 0 0 0,17 6 0 0,1-3 0 15,3-6 0-15,-1-3 0 0,1-3 0 0,0-3 0 16,-1-3 0-16,1 1 0 0,3-4 0 0,0-3 0 16,-1 0 0-16,1-3 0 0,-3 3 0 0,-4 1 0 15,-17 20 0-15,0 0 0 0,0 0 0 0,0 0 0 16,21-21 0-16,-3 0 0 0,-18 21 0 0,0 0 0 16,0 0 0-16,0 0 0 0,0 0 0 0,0 0 0 0,14-17 0 15,2-1 0-15,-16 18 0 0,0 0 0 16,0 0 0-16,0 0 0 0,0 0 0 0,0 0 0 15,9-12 0-15,-3 1 0 0,-6 11 0 0,0 0 0 16,0 0 0-16,0 0 0 0,3-7 0 0,-1-2 0 16,-2 9 0-16,0 0 0 0,0 0 0 0,0 0 0 0,0 0 0 15,0 0 0-15,0 0 0 0,0 0 0 0,3 9 0 16,0-2 0-16,4 4 0 0,-1-2 0 0,-6-9 0 16,0 0 0-16,8 14 0 0,1-1 0 15,3 5 0-15,-3-4 0 0,-9-14 0 0,0 0 0 0,11 18 0 16,1 0 0-16,-12-18 0 0,0 0 0 0,9 21 0 15,-1-1 0-15,-8-20 0 0,0 0 0 0,10 21 0 16,-4 0 0-16,-6-21 0 0,0 0 0 0,3 21 0 16,-1-1 0-16,-2 1 0 0,-2-3 0 0,2-18 0 15,0 0 0-15,-6 17 0 0,-4-1 0 0,10-16 0 16,0 0 0-16,0 0 0 0,0 0 0 0,0 0 0 16,0 0 0-16,-8 11 0 0,-4 1 0 0,12-12 0 15,0 0 0-15,-15 6 0 0,-2 0 0 0</inkml:trace>
  <inkml:trace contextRef="#ctx0" brushRef="#br1" timeOffset="39748.3485">25912 12136 2048 0,'-2'-6'0'0,"14"24"0"0,-6-12 0 15,2 5 0-15,-2-2 0 0,6 6 0 0,1-3 0 16,2 6 0-16,-1-4 0 0,2 4 0 0,-2 0 0 16,1 3 0-16,-1 0 0 0,4 5 0 0,0 1 0 15,0 3 0-15,-4-3 0 0,1 2 0 0,0-2 0 16,-2 6 0-16,-2-4 0 0,3 4 0 0,-1-4 0 16,-5 7 0-16,1-4 0 0,0 1 0 0,-3 0 0 15,0-1 0-15,-3 1 0 0,-3 0 0 0,0-1 0 16,-3 1 0-16,0-4 0 0,-3 1 0 0,1 0 0 15,-5-1 0-15,2-2 0 0,-4 0 0 0,0-1 0 16,-3-2 0-16,0 0 0 0,0-3 0 0,0-1 0 16,15-20 0-16,0 0 0 0,-17 18 0 0,-1 0 0 15,18-18 0-15,0 0 0 0,-27 18 0 0,0-4 0 16</inkml:trace>
  <inkml:trace contextRef="#ctx0" brushRef="#br2" timeOffset="45074.2894">19373 11712 2048 0,'-6'0'0'0,"20"-3"0"16,-11 0 0-16,4 0 0 0,-1-3 0 0,3 0 0 0,0-3 0 16,0 3 0-16,0-3 0 0,-1 3 0 0,2 0 0 15,-1-2 0-15,-1-1 0 0,1 0 0 16,0-3 0-16,3 0 0 0,-4 0 0 0,5 1 0 16,-5-2 0-16,4 1 0 0,0-2 0 0,-1 1 0 0,-2-1 0 15,4-1 0-15,-1-3 0 0,-12 18 0 0,0 0 0 16,15-14 0-16,-4-4 0 0,7 0 0 0,-3-3 0 31,3-2 0-31,-1-4 0 0,1 6 0 0,-4-3 0 16,1 4 0-16,0-4 0 0,-15 24 0 0,0 0 0 15,16-24 0-15,-2-3 0 0,1 4 0 16,0-4 0-16,3 1 0 0,-4-2 0 0,4 6 0 0,-4-6 0 16,2 4 0-16,-2 1 0 0,1-1 0 0,-2 1 0 15,-1 2 0-15,-1-3 0 0,1 3 0 0,0-2 0 16,-12 23 0-16,0 0 0 0,12-24 0 0,-4 0 0 0,2 1 0 15,-2-4 0-15,1 0 0 0,0 0 0 0,-9 27 0 16,0 0 0-16,9-27 0 0,-1 1 0 16,-8 26 0-16,0 0 0 0,13-27 0 0,-5 0 0 0,-8 27 0 15,0 0 0-15,12-26 0 0,-3-4 0 0,-9 30 0 16,0 0 0-16,9-29 0 0,0-1 0 0,-9 30 0 16,0 0 0-16,9-30 0 0,-2-2 0 0,-7 32 0 15,0 0 0-15,8-30 0 0,-2 0 0 0,-6 30 0 16,0 0 0-16,0 0 0 0,0 0 0 0,9-27 0 15,-3-2 0-15,-6 29 0 0,0 0 0 0,0 0 0 16,0 0 0-16,0 0 0 0,0 0 0 0,9-26 0 16,-4-3 0-16,-5 29 0 0,0 0 0 0,0 0 0 15,0 0 0-15,0 0 0 0,0 0 0 0,6-25 0 16,0-2 0-16,-6 27 0 0,0 0 0 0,0 0 0 16,0 0 0-16,0 0 0 0,0 0 0 0,4-20 0 15,-4-5 0-15,0 25 0 0,0 0 0 0,0 0 0 16,0 0 0-16,0 0 0 0,0 0 0 0,0-14 0 15,0-4 0-15,0 18 0 0,0 0 0 0,-4-9 0 16,-2-3 0-16,6 12 0 0,0 0 0 0,0 0 0 16,0 0 0-16,-6-5 0 0,-2-5 0 0,8 10 0 15,0 0 0-15,-10 0 0 0,-1-2 0 0,11 2 0 16,0 0 0-16,0 0 0 0,0 0 0 0,-11 6 0 16,-2-4 0-16,13-2 0 0,0 0 0 0,0 0 0 15,0 0 0-15,0 0 0 0,0 0 0 0,-12 9 0 16,0-2 0-16,12-7 0 0,0 0 0 0,0 0 0 15,0 0 0-15,0 0 0 0,0 0 0 0,-9 11 0 16,-3-2 0-16,12-9 0 0,0 0 0 0,-5 8 0 0,-5-1 0 16,10-7 0-16,0 0 0 0,0 0 0 0,0 0 0 15,0 3 0-15,-3 0 0 0,3-3 0 16,0 0 0-16,6 0 0 0,-2-3 0 0,-4 3 0 16,0 0 0-16,8-3 0 0,-2-4 0 0,-6 7 0 0,0 0 0 15,12-5 0-15,0-1 0 0,-12 6 0 16,0 0 0-16,0 0 0 0,0 0 0 0,0 0 0 0,0 0 0 15,15-6 0-15,-2-3 0 0,-13 9 0 16,0 0 0-16,0 0 0 0,0 0 0 0,0 0 0 0,0 0 0 16,14-2 0-16,-2-2 0 15,-12 4 0-15,0 0 0 0,14 0 0 0,-2 0 0 0,-12 0 0 0,0 0 0 16,12 6 0-16,0-3 0 0,-12-3 0 16,0 0 0-16,8 12 0 0,2-3 0 0,-10-9 0 0,0 0 0 15,8 15 0-15,1-4 0 0,-9-11 0 0,0 0 0 16,9 19 0-16,-3-5 0 0,-6-14 0 0,0 0 0 15,0 0 0-15,0 0 0 0,9 18 0 0,-1 0 0 16,2 0 0-16,-4 0 0 0</inkml:trace>
  <inkml:trace contextRef="#ctx0" brushRef="#br2" timeOffset="46293.8805">17959 12056 2048 0,'0'0'0'0,"0"3"0"0,0 0 0 0,0 0 0 15,0-1 0-15,0 2 0 0,0-2 0 0,0 2 0 0,0-1 0 16,0 3 0-16,0-1 0 0,0 4 0 0,0 0 0 15,0 3 0-15,0 0 0 0,0 3 0 0,-3-1 0 16,1 7 0-16,-1-3 0 0,3 6 0 16,-3-5 0-16,0 6 0 0,0-1 0 0,-1 6 0 0,-1 0 0 15,-1-1 0-15,0-2 0 0,1-1 0 0,-5 1 0 16,1 0 0-16,1-4 0 0,2 1 0 16,-1 0 0-16,7-24 0 0,0 0 0 0,0 0 0 15,0 0 0-15,-5 23 0 0,-1 1 0 0,6-24 0 16,0 0 0-16,0 0 0 0,0 0 0 0,-3 21 0 15,0-1 0-15,3-20 0 0,0 0 0 0,3 16 0 0,0-2 0 16,-3-14 0-16,0 0 0 0,9 9 0 16,0 0 0-16,-9-9 0 0,0 0 0 0,14 4 0 15,2-2 0-15,-16-2 0 0,0 0 0 0,20 3 0 0,1-3 0 16,-21 0 0-16,0 0 0 0,23 0 0 0,2 0 0 16,-25 0 0-16,0 0 0 0,33 0 0 15,-1-3 0-15,-32 3 0 0,0 0 0 0,32 0 0 0,-2-2 0 16</inkml:trace>
  <inkml:trace contextRef="#ctx0" brushRef="#br2" timeOffset="46575.0561">18182 12467 2048 0,'0'0'0'0,"0"4"0"0,0-2 0 16,0 2 0-16,0-2 0 0,0 4 0 0,0 0 0 0,0 1 0 16,0-1 0-16,0 2 0 0,0-2 0 15,0 6 0-15,0-3 0 0,0 6 0 0,0-3 0 0,0 2 0 16,0 2 0-16,0 0 0 0,-3 4 0 0,0-1 0 16,1-1 0-16,2 0 0 0,-3 0 0 15,0 3 0-15,0-3 0 0,0 0 0 0,0-1 0 16,-2 1 0-16,3-3 0 0,2 0 0 0,-3-3 0 0,3-1 0 15,-3 1 0-15,3-3 0 0,0 0 0 0,0-4 0 16,-3 1 0-16</inkml:trace>
  <inkml:trace contextRef="#ctx0" brushRef="#br2" timeOffset="47357.5735">18736 12530 2048 0,'0'0'0'0,"0"0"0"16,0 0 0-16,0 3 0 0,0 0 0 0,3 0 0 16,-3-3 0-16,4 5 0 0,-1-1 0 0,-1 5 0 15,1-4 0-15,3 8 0 0,0-5 0 0,3 5 0 16,-3-2 0-16,3 4 0 0,-4 0 0 0,8 2 0 0,-2 1 0 16,0 0 0-16,2 0 0 0,-2 3 0 15,2-3 0-15,2 2 0 0,-4 1 0 0,-11-21 0 16,0 0 0-16,16 24 0 0,-2-1 0 0,-14-23 0 15,0 0 0-15,18 24 0 0,-4-3 0 0,-14-21 0 0,0 0 0 16,0 0 0-16,0 0 0 0,18 21 0 0,-3-4 0 16,0-2 0-16,-1-2 0 0</inkml:trace>
  <inkml:trace contextRef="#ctx0" brushRef="#br2" timeOffset="47607.2946">19014 12507 2048 0,'0'0'0'0,"-3"3"0"0,0-1 0 15,-2 1 0-15,-1 0 0 0,3 0 0 0,-3 1 0 16,3-1 0-16,-3-1 0 0,0 7 0 0,0-4 0 16,1 5 0-16,-5-2 0 0,2 5 0 0,-1-2 0 15,1 4 0-15,-5 0 0 0,5 3 0 0,-5-4 0 16,5 4 0-16,-4 0 0 0,3 3 0 15,-1-3 0-15,2 3 0 0,-4-3 0 0,12-18 0 0,0 0 0 16,0 0 0-16,0 0 0 0,0 0 0 0,0 0 0 16,-9 17 0-16,0 1 0 0,9-18 0 0,0 0 0 15,-3 18 0-15,0-3 0 0</inkml:trace>
  <inkml:trace contextRef="#ctx0" brushRef="#br2" timeOffset="48378.7681">19871 12189 2048 0,'0'0'0'0,"0"0"0"0,0 0 0 0,0 0 0 16,0 0 0-16,-3 0 0 0,0 0 0 0,0 0 0 15,-3 0 0-15,1 0 0 0,-5 0 0 0,2 0 0 0,-1 0 0 16,-3 0 0-16,0 0 0 0,1 0 0 0,-4 0 0 0,0 3 0 15,-1-3 0-15,2 2 0 0,-1-2 0 0,0 4 0 16,-3-1 0-16,4 0 0 0,-1-3 0 0,3 3 0 16,-3-3 0-16,4 0 0 0,-2 0 0 0,5 3 0 15,-4-3 0-15,6 2 0 0,-4-2 0 0,4 4 0 16,-2-4 0-16,2 6 0 0,-3-3 0 0,6 2 0 16,-3-2 0-16,3 6 0 0,-2-3 0 15,2 3 0-15,-4 0 0 0,4 3 0 0,0-3 0 0,0 6 0 16,-2-3 0-16,5-12 0 0,0 0 0 0,-3 18 0 15,0 0 0-15,0 2 0 0,0 1 0 16,1-1 0-16,-5 1 0 0,7-21 0 16,0 0 0-16,-3 24 0 0,0-3 0 0,3-21 0 0,0 0 0 0,0 0 0 15,0 0 0-15,-3 21 0 0,0-1 0 0,3-20 0 16,0 0 0-16,3 18 0 16,0 0 0-16,3-6 0 0,1-3 0 0,-7-9 0 0,0 0 0 15,11 5 0-15,-3 1 0 0,5-6 0 0,-2 0 0 16,7 0 0-16,-3-3 0 0,3 0 0 0,-3 1 0 0,3 2 0 15,-4-3 0-15,4 3 0 0,-3-3 0 16,3 3 0-16,-1-3 0 0,1 6 0 0,-4-3 0 0,4 3 0 0,-1 0 0 16,0 2 0-16,-2 1 0 0,-15-6 0 15,0 0 0-15,14 9 0 0,0 0 0 0,-14-9 0 16,0 0 0-16,13 15 0 0,-2-3 0 0,2 8 0 16,-5-2 0-16,-8-18 0 0,0 0 0 0,6 21 0 15,-3 0 0-15,0 3 0 0,-3-4 0 16,-3 4 0-16,-3-3 0 0,0-1 0 0,1 2 0 0,5-22 0 0,0 0 0 15,-10 20 0-15,2 0 0 0,-4 2 0 16,0-5 0-16,12-17 0 0,0 0 0 16,-15 19 0-16,0-5 0 0,1-2 0 0,-2-1 0 0,1-4 0 0,-3-1 0 15,4-1 0-15,-4-1 0 0</inkml:trace>
  <inkml:trace contextRef="#ctx0" brushRef="#br2" timeOffset="49051.6532">18019 13043 2048 0,'0'0'0'0,"0"0"0"16,0 0 0-16,0 0 0 0,0 0 0 0,0 0 0 0,0 0 0 15,0 0 0-15,0 0 0 0,0 0 0 0,0 0 0 16,0 0 0-16,0 0 0 0,0 0 0 0,0 0 0 15,0 0 0-15,0 0 0 0,0 0 0 0,0 0 0 16,0 3 0-16,0-3 0 0,0 4 0 16,-3-4 0-16,1 5 0 0,-1-2 0 0,0 3 0 0,-3-4 0 15,0 8 0-15,0-4 0 0,0 5 0 0,-3-1 0 16,-1 1 0-16,1 1 0 0,1 3 0 16,-2-3 0-16,5 6 0 0,-4-4 0 0,3 8 0 0,-2-5 0 15,1 7 0-15,-1-1 0 0,2 9 0 0,-3-2 0 16,3 3 0-16,0 1 0 0,3 0 0 0,0 0 0 15,3-2 0-15,-3 0 0 0,6 4 0 0,-3-4 0 16,3 1 0-16,0 0 0 0,3-3 0 0,-4-1 0 16,5 1 0-16,-4-1 0 0,6 1 0 0,-4-3 0 15,5-3 0-15,-4 0 0 0,-6-24 0 0,0 0 0 16,11 23 0-16,-2-2 0 0,-9-21 0 0,0 0 0 16,0 0 0-16,0 0 0 0,15 20 0 0,-1-2 0 15</inkml:trace>
  <inkml:trace contextRef="#ctx0" brushRef="#br2" timeOffset="49442.1011">18251 13203 2048 0,'0'0'0'0,"0"0"0"0,0 0 0 16,0 4 0-16,0-2 0 0,0 1 0 0,0-3 0 0,0 6 0 15,0-3 0-15,0 6 0 0,0 0 0 0,0 3 0 16,0-4 0-16,0 8 0 0,0-5 0 16,0 6 0-16,0-1 0 0,0 1 0 0,0 1 0 0,0 3 0 15,0 0 0-15,0 3 0 0,0-4 0 0,0-20 0 16,0 0 0-16,0 28 0 0,0-2 0 0,0 9 0 15,0-2 0-15,0 2 0 0,0 1 0 0,0-36 0 16,0 0 0-16,0 42 0 0,0-4 0 0,0-38 0 16,0 0 0-16,2 42 0 0,1-4 0 0,-3-38 0 15,0 0 0-15,0 0 0 0,0 0 0 0,0 0 0 16,0 0 0-16,9 36 0 0,-3-3 0 0,-6-33 0 16,0 0 0-16,12 17 0 0,-3 1 0 0,2-12 0 15,-2 0 0-15,0-9 0 0,0 0 0 0,-9 3 0 16,0 0 0-16,9-8 0 0,-2-1 0 0,-1-4 0 15,-1-1 0-15</inkml:trace>
  <inkml:trace contextRef="#ctx0" brushRef="#br2" timeOffset="49660.8817">18197 13597 2048 0,'0'0'0'0,"0"0"0"0,0 0 0 15,3 0 0-15,0 0 0 0,0 0 0 0,-3 0 0 16,3 0 0-16,0 0 0 0,3 0 0 16,0 0 0-16,3 0 0 0,-1 0 0 0,4 0 0 0,0 0 0 15,3 0 0-15,-3 0 0 0,2 0 0 0,-2-2 0 16,2-2 0-16,0 2 0 0,0 2 0 0,-2-4 0 16,0 2 0-16,-4-5 0 0</inkml:trace>
  <inkml:trace contextRef="#ctx0" brushRef="#br2" timeOffset="50474.0695">18627 13589 2048 0,'0'0'0'0,"2"2"0"0,-2 2 0 15,3-2 0-15,-3 1 0 0,3 0 0 0,-3 1 0 16,0-2 0-16,0 2 0 0,3-1 0 0,-3 0 0 16,0 0 0-16,0-3 0 0,3 3 0 0,-3-1 0 15,3-2 0-15,-3 0 0 0,6 3 0 0,-3-3 0 16,3 0 0-16,-3 0 0 0,0 0 0 0,0 0 0 15,-1-3 0-15,-2 1 0 0,3-1 0 0,0-3 0 0,1-1 0 16,-4 1 0-16,0 0 0 0,0 0 0 16,3 0 0-16,-3 1 0 0,0-2 0 0,0 2 0 0,0-1 0 15,0 0 0-15,0 0 0 0,-3 0 0 0,-1 3 0 16,1 0 0-16,0 0 0 0,-2 0 0 0,2 3 0 16,-3 0 0-16,0 3 0 0,0-3 0 0,0 3 0 15,0 0 0-15,1 3 0 0,-1-3 0 0,-1 6 0 16,-1-3 0-16,5 2 0 0,-3 2 0 0,0 2 0 15,0 0 0-15,3 3 0 0,0-4 0 0,0 4 0 16,0 0 0-16,3 2 0 0,-3-1 0 0,3 1 0 16,0 0 0-16,3 1 0 0,-3 0 0 0,3 3 0 15,0-3 0-15,0 0 0 0,0 0 0 0,3 0 0 16,0-4 0-16,3 2 0 0,-4-5 0 0,5 1 0 16,-2 0 0-16,1-3 0 0,0-1 0 0,0 1 0 15,0-2 0-15,-1-5 0 0,2 2 0 0,2-2 0 16,-3-2 0-16,3-2 0 0,-3-4 0 0,2-1 0 15,-1 2 0-15,1-4 0 0,-2-3 0 0,3 0 0 16,-1 0 0-16,-2 1 0 0,-2-5 0 0,1 2 0 16,-2-4 0-16,0 3 0 0,-4-3 0 0,1 0 0 15,1 0 0-15,-1 4 0 0,-3-4 0 0,3 3 0 16,-3-3 0-16,3 7 0 0,-3-1 0 0,3 3 0 16,-3-3 0-16,0 6 0 0,0-3 0 0,2 3 0 15,1 0 0-15,0 6 0 0,-3-3 0 0,3 6 0 16,-3 0 0-16,3 3 0 0,-3-3 0 0,4 6 0 0,-4 0 0 15,2 2 0-15,2-1 0 0,-1 4 0 16,-3-2 0-16,3 3 0 0,-3-3 0 0,3 3 0 16,0-4 0-16,0 3 0 0,-1-1 0 0,1-1 0 0,0-1 0 15,1 2 0-15,-4-4 0 0,3 0 0 16,-3 0 0-16,3 0 0 0,-3-3 0 0,3-1 0 0,-3-2 0 16,2 0 0-16,-2-3 0 0,3 0 0 0,-3 0 0 15,0-6 0-15,0 1 0 0,3-4 0 0,0 0 0 16,0-3 0-16,-3 0 0 0,3-3 0 0,1-3 0 15,-2 2 0-15,1 0 0 0,0-2 0 0,0 0 0 16,3 0 0-16,-4 1 0 0,4 1 0 0,1 2 0 16,-1 2 0-16,-1 0 0 0,1 3 0 15,0 1 0-15,0 2 0 0,-3-1 0 0,3 7 0 0,-3-2 0 16,2 8 0-16,-2-3 0 0,3 6 0 0,-2-1 0 16,2 7 0-16,-4-3 0 0,-2-12 0 0,0 0 0 15,6 17 0-15,0 2 0 0,-6-19 0 0,0 0 0 16,7 23 0-16,-5-2 0 0,-2-21 0 0,0 0 0 0,0 0 0 15,0 0 0-15,0 0 0 0,0 0 0 16,10 24 0-16,-4-1 0 0,5 1 0 0,-1 1 0 16,4-8 0-16,1-2 0 0</inkml:trace>
  <inkml:trace contextRef="#ctx0" brushRef="#br2" timeOffset="50927.0806">19338 13494 2048 0,'0'0'0'0,"0"0"0"0,0 0 0 0,0 3 0 16,0 0 0-16,0-1 0 0,-3-2 0 0,0 3 0 15,0-3 0-15,-4 3 0 16,2 1 0-16,-1-1 0 0,-3 0 0 0,4 2 0 0,-5 1 0 0,2 3 0 16,-1-3 0-16,2 3 0 0,-1-3 0 15,2 3 0-15,-2-4 0 0,2 5 0 0,-1-4 0 0,4 2 0 16,-3-2 0-16,3 4 0 0,0-4 0 0,3 2 0 15,0 1 0-15,3 0 0 0,0 0 0 0,1 0 0 16,-4 0 0-16,5 3 0 0,2-3 0 0,-1 2 0 16,-1-2 0-16,7 3 0 0,-3-3 0 0,0 3 0 15,-1-3 0-15,1 2 0 0,0-2 0 0,3 3 0 16,-4-3 0-16,5 3 0 0,-5 0 0 0,1 0 0 16,0-3 0-16,0 3 0 0,-3-3 0 0,-1 0 0 15,-2-1 0-15,-3-8 0 0,0 0 0 0,0 0 0 16,0 0 0-16,7 12 0 0,-4-3 0 0,-3 3 0 15,-3 0 0-15,3-12 0 0,0 0 0 0,-3 12 0 16,-4-1 0-16,7-11 0 0,0 0 0 0,0 0 0 16,0 0 0-16,-8 12 0 0,-4-3 0 0,12-9 0 15,0 0 0-15,-15 9 0 0,1 0 0 0,14-9 0 16,0 0 0-16,-15 3 0 0,-2 0 0 0,17-3 0 16,0 0 0-16,-16 0 0 0,-1-3 0 0,5-3 0 0,0 0 0 15,4 0 0-15,-4-2 0 0</inkml:trace>
  <inkml:trace contextRef="#ctx0" brushRef="#br2" timeOffset="52259.3531">19521 14021 2048 0,'0'-6'0'0,"0"21"0"16,0-9 0-16,-2 3 0 0,-1-3 0 0,0 4 0 15,-1-5 0-15,1 4 0 0,-3-4 0 0,4 5 0 16,-1-4 0-16,-3 3 0 0,0 0 0 0,0-1 0 16,-3-1 0-16,3 1 0 0,-2-2 0 0,-2 3 0 15,2-3 0-15,2 0 0 0,0-2 0 0,1 1 0 16,-5-2 0-16</inkml:trace>
  <inkml:trace contextRef="#ctx0" brushRef="#br2" timeOffset="53087.2888">20037 13508 2048 0,'0'0'0'0,"0"4"0"0,0-1 0 0,0 0 0 16,0 0 0-16,0-1 0 16,0-2 0-16,3 3 0 0,-3-3 0 15,3 6 0-15,-3-3 0 0,3 3 0 0,0-3 0 0,0 6 0 0,-3-3 0 0,2 3 0 16,-2-4 0-16,0 7 0 0,0 0 0 0,3 4 0 15,-3-4 0-15,0 2 0 0,0 1 0 0,3 3 0 16,-3-3 0-16,0 2 0 0,0 1 0 0,3 0 0 16,1 0 0-16,-1 2 0 0,-3-2 0 0,3 0 0 15,-1 0 0-15,-2-18 0 0,0 0 0 0,3 18 0 16,-3 0 0-16,0-18 0 0,0 0 0 0,0 0 0 16,0 0 0-16,0 0 0 0,0 0 0 0,3 18 0 15,0-1 0-15,-3-17 0 0,0 0 0 0,0 0 0 16,0 0 0-16,3 12 0 0,-3 0 0 0</inkml:trace>
  <inkml:trace contextRef="#ctx0" brushRef="#br2" timeOffset="53337.7717">19871 13677 2048 0,'0'0'0'0,"0"0"0"0,0 0 0 15,0 0 0-15,0 0 0 0,3 0 0 0,-3 0 0 16,5 0 0-16,-1 0 0 0,2 0 0 0,-3 0 0 16,5 0 0-16,1 0 0 0,0 0 0 0,0 0 0 15,3 0 0-15,1 0 0 0,-2 0 0 0,2 0 0 16,1 0 0-16,1 0 0 0,2 0 0 0,-2 0 0 16,2 0 0-16,2 0 0 0,-2 0 0 0,-2 0 0 15,3 0 0-15,0 0 0 0,3-2 0 0,-4-1 0 16,-17 3 0-16,0 0 0 0,18-3 0 0,-1 0 0 15,-17 3 0-15,0 0 0 0,24-3 0 0,-3-3 0 16,3 3 0-16,-3 0 0 0</inkml:trace>
  <inkml:trace contextRef="#ctx0" brushRef="#br2" timeOffset="54962.8628">20629 13476 2048 0,'-5'3'0'0,"23"-12"0"0,-12 3 0 0,6 3 0 0,-4-3 0 16,5 1 0-16,-5-5 0 0,4 4 0 0,0 1 0 16,0-1 0-16,-1-3 0 0,1 3 0 0,-3 0 0 15,5 0 0-15,-1 0 0 0,-2 3 0 0,1 0 0 16,1-1 0-16,-5 2 0 0,2 4 0 0,-2-2 0 0,1 4 0 16,0-1 0-16,0 3 0 0,-3-3 0 15,0 6 0-15,-1-3 0 0,2 6 0 0,-4-3 0 0,2 3 0 16,-2-1 0-16,0 4 0 0,-3-3 0 0,0 6 0 15,-3-3 0-15,0 2 0 0,1 1 0 16,-4 3 0-16,-1-3 0 0,-1 2 0 0,-1 1 0 0,0 0 0 16,-3 0 0-16,1 0 0 0,-2-1 0 0,-5 7 0 15,0-3 0-15,18-24 0 0,0 0 0 0,-17 23 0 16,-4-2 0-16,21-21 0 0,0 0 0 0,-18 24 0 16,-2 0 0-16,20-24 0 0,0 0 0 0,0 0 0 15,0 0 0-15,0 0 0 0,0 0 0 0,-18 20 0 16,1 1 0-16,17-21 0 0,0 0 0 0,-10 18 0 15,-1 0 0-15,11-18 0 0,0 0 0 0,0 12 0 16,0-4 0-16,0-8 0 0,0 0 0 0,6 10 0 16,-1-5 0-16,8 1 0 0,-5-3 0 0,-8-3 0 15,0 0 0-15,15 6 0 0,0-3 0 0,6 0 0 16,-4-3 0-16,-17 0 0 0,0 0 0 0,0 0 0 16,0 0 0-16,24 3 0 0,-1-3 0 0,-23 0 0 15,0 0 0-15,34 3 0 0,-5-3 0 0,-29 0 0 16,0 0 0-16,0 0 0 0,0 0 0 0,33 0 0 15,-1 0 0-15,-32 0 0 0,0 0 0 0,35-3 0 16,-1 0 0-16</inkml:trace>
  <inkml:trace contextRef="#ctx0" brushRef="#br2" timeOffset="55432.3653">21584 13619 2048 0,'0'0'0'0,"0"0"0"0,-3 0 0 0,3 0 0 0,-2 0 0 16,-1 0 0-16,-1 0 0 0,1 0 0 0,0 0 0 16,0 0 0-16,0 0 0 0,1 0 0 0,-1 0 0 0,0 0 0 15,-3 0 0-15,-1 0 0 0,2 0 0 16,-2 0 0-16,-1 0 0 0,-2 3 0 0,1-3 0 0,1 3 0 16,-1-3 0-16,0 5 0 0,0-2 0 0,1 3 0 15,-5-3 0-15,5 6 0 0,-4-3 0 16,3 6 0-16,0-4 0 0,1 5 0 0,-2-5 0 15,4 4 0-15,-2 0 0 0,2 0 0 0,0 0 0 0,4 3 0 16,-5-4 0-16,7 4 0 0,-4-4 0 0,4 5 0 16,0-4 0-16,7 3 0 0,-3 0 0 0,1 0 0 15,1 0 0-15,3-1 0 0,-1-2 0 0,4 3 0 16,-3-3 0-16,3-1 0 0,0 2 0 16,2-2 0-16,-1-2 0 0,1 0 0 0,1-3 0 0,2-1 0 15,-2 1 0-15,1-6 0 0,-4 0 0 0</inkml:trace>
  <inkml:trace contextRef="#ctx0" brushRef="#br2" timeOffset="56338.6797">21854 13687 2048 0,'0'0'0'0,"0"0"0"0,-4 0 0 0,4 0 0 16,-3 0 0-16,3 0 0 0,-3 0 0 0,0 0 0 15,-3 0 0-15,4 0 0 0,-4 0 0 0,0 0 0 16,-3 0 0-16,3 0 0 0,-3 0 0 0,4 3 0 16,-5-3 0-16,2 3 0 0,-1 0 0 0,0 2 0 15,-3-2 0-15,4 6 0 0,-2-3 0 0,4 5 0 16,-2-1 0-16,-2 2 0 0,1 0 0 0,3 2 0 16,-3-2 0-16,4 3 0 0,-1-4 0 0,2 5 0 15,1-4 0-15,0 3 0 0,1-1 0 0,2 2 0 16,0-5 0-16,2 1 0 0,-2 0 0 0,3 0 0 15,0-1 0-15,4 1 0 0,-4 0 0 0,5-3 0 16,1 0 0-16,0 0 0 0,-3-4 0 0,4 1 0 16,-5 0 0-16,5-3 0 0,-2-3 0 0,1 3 0 15,0-3 0-15,0-3 0 0,0 0 0 0,-1 1 0 0,2-4 0 16,-2 0 0-16,-2-3 0 0,3 0 0 16,-3 0 0-16,0 0 0 0,-3-3 0 0,2 0 0 0,-2-2 0 15,0 2 0-15,-3-3 0 0,3 4 0 16,-3-5 0-16,3 5 0 0,-3-4 0 0,0 6 0 15,0-3 0-15,0 2 0 0,0 2 0 0,0-2 0 16,-3 2 0-16,3 2 0 0,0-3 0 0,0 3 0 0,0 1 0 16,0 2 0-16,0-3 0 0,0 6 0 15,0-3 0-15,0 6 0 0,0-3 0 0,3 3 0 0,-3 0 0 16,3 2 0-16,-3-2 0 0,4 6 0 0,-2-3 0 16,1 6 0-16,-3-3 0 0,6 2 0 0,-3-1 0 15,0 5 0-15,0-3 0 0,2 0 0 0,3-1 0 16,-2 2 0-16,-1-2 0 0,1 1 0 0,0 0 0 15,0 0 0-15,0-1 0 0,0-1 0 16,0-2 0-16,-1 1 0 0,2 0 0 0,2-3 0 0,-4 0 0 16,4-3 0-16,-3-3 0 0,3 0 0 0,-3-3 0 0,-1 0 0 15,1-3 0-15,1 0 0 0,-1 0 0 16,-1 0 0-16,-2-3 0 0,3 0 0 0,-1-2 0 16,-1-1 0-16,-1 0 0 0,0 0 0 0,0 0 0 15,0 0 0-15,-3 1 0 0,3 2 0 16,-3-3 0-16,2 6 0 0,-2-3 0 0,3 6 0 15,-3-3 0-15,3 3 0 0,-3-1 0 0,4 8 0 0,-4-1 0 16,4 3 0-16,-4 1 0 0,3 1 0 0,-3-2 0 16,3 6 0-16,-1-3 0 0,1 2 0 0,-3 2 0 0,3-2 0 15,-3 1 0-15,3 0 0 0,-3-1 0 16,0 1 0-16,0 0 0 0,0-3 0 0,0 0 0 0,0 0 0 16,0-3 0-16,0 3 0 15,0-3 0-15,0-1 0 0,0-2 0 0,3 1 0 0,-3-2 0 0,0 1 0 16,0 0 0-16,3-3 0 0,-3-3 0 0,0 0 0 15,0 1 0-15,2-5 0 0,-2-2 0 16,3 1 0-16,-3-1 0 0,0-3 0 0,0-3 0 0,4 0 0 16,-4 1 0-16,3-1 0 0,0-3 0 0,0 4 0 15,0-2 0-15,2 2 0 0,-2-4 0 16,3 6 0-16,-2-1 0 0,4 2 0 16,-2-1 0-16,0 6 0 0,-1-3 0 0,5 3 0 0,-2-2 0 0,1 5 0 15,-3-3 0-15,3 3 0 0,0-3 0 0,-1 6 0 16,2-3 0-16,-2 3 0 0,2 0 0 0,0 0 0 15,-5 0 0-15,-5 0 0 0,0 0 0 0,9 0 0 16,-1 0 0-16</inkml:trace>
  <inkml:trace contextRef="#ctx0" brushRef="#br2" timeOffset="56791.6792">22387 13730 2048 0,'0'0'0'0,"0"4"0"0,0-1 0 16,0 0 0-16,0 0 0 0,0 0 0 0,0-1 0 15,0 2 0-15,0-1 0 0,0 3 0 16,0-1 0-16,0 4 0 0,0-4 0 0,0 5 0 0,0-2 0 16,0 5 0-16,0-4 0 0,0 3 0 0,0 0 0 15,0 0 0-15,0 0 0 0,0-1 0 16,0 1 0-16,0 0 0 0,0 0 0 0,0 0 0 0,0 0 0 15,0-1 0-15,0-2 0 0,0 0 0 0,0-3 0 16,0 3 0-16,0-3 0 0,0 0 0 0,0 0 0 16,0 0 0-16,0-4 0 0,0 4 0 0,0-3 0 15,0 0 0-15,-3 1 0 0,3-2 0 0,-3-2 0 16,3 0 0-16,0 0 0 0,0-2 0 0,-3-2 0 16,3-2 0-16,0 0 0 0,0 0 0 0,-3-2 0 15,3-4 0-15,-4 0 0 0,4 0 0 0,0-2 0 16,4 2 0-16,-4-3 0 0,3 0 0 0,0 1 0 15,3-2 0-15,-4 2 0 0,4 2 0 0,-3-3 0 16,3 3 0-16,0 0 0 0,4 2 0 0,-4-1 0 16,-1 2 0-16,2 0 0 0,2 4 0 0,-4-4 0 0,4 2 0 15,-2 2 0-15,1-1 0 0,-2-1 0 0,2 5 0 16,-2-1 0-16,4 0 0 0,-5-3 0 0,4 6 0 16,0-3 0-16,0 3 0 0,-3-3 0 0,-1 0 0 15,1 0 0-15</inkml:trace>
  <inkml:trace contextRef="#ctx0" brushRef="#br2" timeOffset="57059.2818">22615 13722 2048 0,'0'0'0'0,"0"6"0"0,-3-4 0 0,3 5 0 15,-3-1 0-15,3-1 0 0,-2 2 0 0,2 2 0 16,0-4 0-16,0 4 0 0,0-3 0 0,0 6 0 15,-3 0 0-15,3 0 0 0,0-3 0 0,3 3 0 16,-3 0 0-16,2 0 0 0,-2-4 0 0,6 5 0 16,-3-4 0-16,4 2 0 0,-4 1 0 0,2 0 0 15,1-3 0-15,0-1 0 0,-1 2 0 0,5-2 0 16,-4-2 0-16,2 0 0 0,-2-3 0 0,3 3 0 16,0-3 0-16,2-3 0 0,-1 0 0 0,-2-3 0 15,1 0 0-15,1-3 0 0,-5-3 0 0,7 0 0 16,1-3 0-1</inkml:trace>
  <inkml:trace contextRef="#ctx0" brushRef="#br2" timeOffset="57184.2561">22763 13538 2048 0,'0'0'0'0,"0"0"0"0,-3 0 0 0,3 0 0 0,-3 0 0 16,3 0 0-16,-3 0 0 0,3 0 0 0,0 0 0 15,0 0 0-15,0 0 0 0,0 0 0 0,-3 0 0 16,3 0 0-16,0 0 0 0,0 0 0 0,0 0 0 15</inkml:trace>
  <inkml:trace contextRef="#ctx0" brushRef="#br2" timeOffset="57652.9329">22864 13838 2048 0,'0'0'0'16,"2"3"0"-16,2-3 0 0,-1 3 0 0,0-3 0 16,3 3 0-16,-1-3 0 0,1 0 0 0,-3 0 0 0,4 3 0 15,-5-3 0-15,4 0 0 16,0 0 0-16,0 0 0 0,0 0 0 0,3 0 0 0,-3 0 0 0,3 0 0 16,1 0 0-16,-2 0 0 0,-2-3 0 0,2 0 0 15,-1 0 0-15,2 0 0 0,-4-3 0 0,4 0 0 16,-2 0 0-16,-2-3 0 0,-2 0 0 0,0 3 0 15,0-3 0-15,0 2 0 0,-3-1 0 0,0 5 0 16,0-2 0-16,-3-1 0 0,0 0 0 0,0 2 0 16,0-1 0-16,0 2 0 0,1 0 0 0,-2 3 0 15,-2 0 0-15,3 0 0 0,-2 0 0 0,2 0 0 16,-3 0 0-16,-1 3 0 0,2 0 0 0,-1 0 0 16,-3-1 0-16,4 5 0 0,-5-4 0 0,1 5 0 15,0-2 0-15,6 2 0 0,-4 2 0 0,5-2 0 16,-4 2 0-16,6 2 0 0,-3-3 0 0,3 3 0 15,-3-3 0-15,6 3 0 0,-3-1 0 0,3 5 0 16,0-5 0-16,2 1 0 0,2 0 0 0,2 0 0 16,-4-1 0-16,9 1 0 0,-6-3 0 0,4 3 0 15,-4-3 0-15,8 0 0 0,-2-4 0 0,1 1 0 16,-4-2 0-16,5-2 0 0,-2 1 0 0,1-3 0 16,-1 0 0-16</inkml:trace>
  <inkml:trace contextRef="#ctx0" brushRef="#br2" timeOffset="58232.1696">23385 13734 2048 0,'0'0'0'0,"0"0"0"0,-3 0 0 0,0 0 0 0,1 0 0 16,-1 0 0-16,-3 0 0 0,0 0 0 0,0 0 0 16,3 0 0-16,-3-4 0 0,0 2 0 0,1-1 0 15,-1 3 0-15,-1-3 0 0,-1 3 0 0,-5-3 0 16,4 3 0-16,0 0 0 0,1 0 0 0,-5-3 0 15,5 3 0-15,-4 0 0 0,3 0 0 0,0 0 0 16,1 3 0-16,-1 0 0 0,2 5 0 0,2-1 0 16,-1 2 0-16,-2 0 0 0,2 2 0 0,-1-2 0 15,4 6 0-15,-2-3 0 0,2 2 0 0,0 2 0 16,3-1 0-16,0 0 0 0,3 2 0 0,-3-1 0 16,5-2 0-16,-2 1 0 0,3 0 0 0,1-4 0 15,-2 2 0-15,1-2 0 0,3 1 0 0,-4-3 0 16,5-1 0-16,-2-2 0 0,1 0 0 0,1-3 0 15,-2 0 0-15,-2-3 0 0,2 0 0 0,2-3 0 16,-2 0 0-16,-2-3 0 0,3-2 0 0,-3-1 0 16,4 0 0-16,-4-3 0 0,-1-2 0 0,2-2 0 15,-1 2 0-15,-1-1 0 0,1-2 0 0,0-5 0 0,0 2 0 16,0-1 0-16,0 0 0 0,0-3 0 0,-1 1 0 16,-2-1 0-16,0-3 0 0,1 1 0 0,-1-1 0 15,-3 0 0-15,3 3 0 0,-3 0 0 0,2 4 0 16,-2-1 0-16,0 6 0 0,0-2 0 0,0 5 0 15,-2-3 0-15,2 6 0 0,0-3 0 0,0 3 0 16,0 1 0-16,0 1 0 0,0 1 0 0,0 6 0 16,0-2 0-16,0 4 0 0,0-2 0 0,2 6 0 15,-2 1 0-15,3 4 0 0,-3-1 0 0,3 4 0 16,-3-2 0-16,3 6 0 0,-3-1 0 0,3 4 0 16,0 0 0-16,0 3 0 0,-1 0 0 0,5 5 0 15,-4 0 0-15,3 1 0 0,-1 0 0 0,1-1 0 16,1 1 0-16,-2 0 0 0,-2-3 0 0,0 2 0 15,0-2 0-15,3 0 0 0,-3-4 0 0,-1 1 0 16,3 0 0-16,-2-4 0 0,-3 1 0 0,3-5 0 16,-3-5 0-16,0 1 0 0,0-3 0 0</inkml:trace>
  <inkml:trace contextRef="#ctx0" brushRef="#br2" timeOffset="58638.3102">23531 13155 2048 0,'0'0'0'0,"0"0"0"16,0 0 0-16,3 0 0 0,0 0 0 0,-1 3 0 0,-2-3 0 15,7 4 0-15,-4-1 0 0,3 3 0 0,-3-3 0 16,2 6 0-16,1-3 0 0,3 2 0 0,-3 2 0 16,3 1 0-16,-4 1 0 0,5 3 0 0,-4-3 0 15,2 6 0-15,1-4 0 0,0 7 0 0,0-3 0 16,3 5 0-16,-2-2 0 0,1 9 0 0,-2 0 0 0,3 2 0 16,-3-2 0-16,-1 2 0 0,2-2 0 15,-4 5 0-15,-4-1 0 0,4 1 0 0,-3 1 0 16,0 8 0-16,0-4 0 0,-1 6 0 0,-2-1 0 15,0-4 0-15,-2 0 0 0,-1 1 0 0,-3-4 0 16,0 1 0-16,1 0 0 0,-2-4 0 0,-2 1 0 16,1-4 0-16,-1 1 0 0,0-7 0 0,-3-1 0 15,4-2 0-15,-6 1 0 0,3-3 0 0,-4-1 0 0,15-20 0 16,0 0 0-16,-17 18 0 0,-4-1 0 0</inkml:trace>
  <inkml:trace contextRef="#ctx0" brushRef="#br3" timeOffset="67098.9747">15666 10861 2048 0,'-9'0'0'15,"36"0"0"-15,-17 0 0 0,1 0 0 0,1 0 0 0,3 0 0 16,-4 0 0-16,5 0 0 0,-5 0 0 0,4 0 0 16,-1 0 0-16,5 0 0 0,-5 0 0 0,4 0 0 15,0 0 0-15,3 0 0 0,-4 0 0 0,-17 0 0 16,0 0 0-16,24-3 0 0,-3 0 0 0,5 0 0 15,-2 0 0-15,7-3 0 16,-3 0 0-16,2 0 0 0,-1 0 0 0,1 0 0 16,-1-3 0-16,2 0 0 0,-5 1 0 0,4-1 0 0,-1-3 0 15,1 3 0-15,-3 0 0 0,2-3 0 0,2 0 0 0,1 4 0 0,-3-6 0 16,4 6 0-16,-4-3 0 0,2-2 0 16,-2 2 0-16,1-1 0 0,-1 0 0 15,4 0 0-15,-4 1 0 0,2-2 0 0,-2-1 0 0,4 2 0 0,-4 0 0 16,3 0 0-16,-2 1 0 0,0-2 0 0,0-1 0 15,-1 5 0-15,-3-3 0 0,4 0 0 16,-4 0 0-16,5 3 0 0,-5-3 0 0,1 0 0 16,0 1 0-16,-1-1 0 0,-3 0 0 0,-23 12 0 15,0 0 0-15,27-12 0 0,0 0 0 0,0 0 0 16,0 1 0-16,-1 0 0 0,1-5 0 0,0 4 0 0,-4 1 0 16,1 1 0-16,-3-1 0 0,3-1 0 0,-4-1 0 15,-20 13 0-15,0 0 0 0,24-8 0 0,-3-1 0 16,-21 9 0-16,0 0 0 0,20-13 0 0,1 2 0 15,1 2 0-15,-2-3 0 0,-20 12 0 0,0 0 0 16,0 0 0-16,0 0 0 0,0 0 0 0,0 0 0 16,18-9 0-16,-4 0 0 0,-14 9 0 0,0 0 0 0,0 0 0 15,0 0 0-15,0 0 0 0,0 0 0 0,18-8 0 16,-4-2 0-16,-14 10 0 0,0 0 0 0,0 0 0 16,0 0 0-16,0 0 0 0,0 0 0 0,18-8 0 15,-2-1 0-15,-16 9 0 0,0 0 0 0,0 0 0 16,0 0 0-16,0 0 0 0,0 0 0 0,14-6 0 15,-3-3 0-15,-11 9 0 0,0 0 0 0,0 0 0 16,0 0 0-16,0 0 0 0,0 0 0 16,13-6 0-16,-5-2 0 0,-8 8 0 0,0 0 0 0,0 0 0 15,0 0 0-15,0 0 0 0,0 0 0 0,10-6 0 16,-1 0 0-16,-9 6 0 0,0 0 0 0,0 0 0 16,0 0 0-16,0 0 0 0,0 0 0 0,6-6 0 15,0 0 0-15,-6 6 0 0,0 0 0 0,0 0 0 16,0 0 0-16,0 0 0 0,0 0 0 0,3-6 0 15,-1 0 0-15,-2 6 0 0,0 0 0 0,0 0 0 16,0 0 0-16,0 0 0 0,0 0 0 0,0-3 0 16,0-2 0-16,0 5 0 0,0 0 0 0,0 0 0 15,0 0 0-15,-2-6 0 0,-4-1 0 0,6 7 0 16,0 0 0-16,0 0 0 0,0 0 0 0,-9-3 0 16,-3-3 0-16,12 6 0 0,0 0 0 0,0 0 0 15,0 0 0-15,-15-2 0 0,-1-4 0 0,16 6 0 16,0 0 0-16,-17-4 0 0,-1-2 0 0,18 6 0 15,0 0 0-15,0 0 0 0,0 0 0 0,0 0 0 16,0 0 0-16,-21-3 0 0,1 1 0 0,20 2 0 16,0 0 0-16,0 0 0 0,0 0 0 0,0 0 0 15,0 0 0-15,-21-4 0 0,-2-2 0 0,23 6 0 16,0 0 0-16,0 0 0 0,0 0 0 0,0 0 0 16,0 0 0-16,-18 0 0 0,-3-3 0 0,21 3 0 15,0 0 0-15,0 0 0 0,0 0 0 0,-12 0 0 16,0 0 0-16,12 0 0 0,0 0 0 0,0 3 0 15,-3 0 0-15,3-3 0 0,0 0 0 0,6 3 0 16,0-3 0-16,-6 0 0 0,0 0 0 0,15 4 0 16,-2-2 0-16,-13-2 0 0,0 0 0 0,17 6 0 15,-2-3 0-15,-15-3 0 0,0 0 0 0,20 7 0 16,1-4 0-16,-21-3 0 0,0 0 0 0,21 6 0 0,-1-1 0 16,-20-5 0-16,0 0 0 0,24 7 0 0,-3-1 0 15,-21-6 0-15,0 0 0 0,0 0 0 0,0 0 0 16,0 0 0-16,0 0 0 0,18 8 0 0,0-2 0 15,-18-6 0-15,0 0 0 0,17 9 0 0,-2 0 0 16,-15-9 0-16,0 0 0 0,9 12 0 0,-1-1 0 16,-8-11 0-16,0 0 0 0,7 15 0 0,-1-3 0 15,-6-12 0-15,0 0 0 0,0 15 0 0,0 0 0 16,0-15 0-16,0 0 0 0,0 18 0 0,-3-4 0 16,3-14 0-16,0 0 0 0,0 0 0 0,0 0 0 15,-3 18 0-15,0 0 0 0,3-18 0 0,0 0 0 16,-4 18 0-16,-1 0 0 0,5-18 0 0,0 0 0 15,0 0 0-15,0 0 0 0,0 0 0 0,0 0 0 0,-6 23 0 16,0-2 0-16</inkml:trace>
  <inkml:trace contextRef="#ctx0" brushRef="#br3" timeOffset="68678.5281">17719 9853 2048 0,'-8'0'0'0,"32"0"0"0,-16 0 0 16,1 0 0-16,0 0 0 0,0 0 0 16,-1 0 0-16,2 0 0 0,-1 0 0 0,0 0 0 0,0 0 0 15,3 0 0-15,-3 0 0 0,3 0 0 0,-3 0 0 16,2 0 0-16,1 0 0 0,3 0 0 0,-4 0 0 16,4 0 0-16,-3 0 0 0,0 0 0 0,-1-3 0 15,1 3 0-15,1-3 0 0,2 3 0 0,-3-3 0 16,2 3 0-16,-1-4 0 0,1 4 0 0,-3-2 0 15,-11 2 0-15,0 0 0 0,0 0 0 0,0 0 0 16,18 0 0-16,-2-3 0 0,-16 3 0 0,0 0 0 16,17 0 0-16,1 0 0 0,-18 0 0 0,0 0 0 15,23 3 0-15,-1-3 0 0,-22 0 0 0,0 0 0 16,0 0 0-16,0 0 0 0,23 2 0 0,-2 2 0 0,-21-4 0 16,0 0 0-16,26 6 0 0,-2 0 0 15,-24-6 0-15,0 0 0 0,29 6 0 0,-2 0 0 16,-27-6 0-16,0 0 0 0,0 0 0 0,0 0 0 0,30 8 0 15,0-2 0-15,-30-6 0 0,0 0 0 0,0 0 0 16,0 0 0-16,0 0 0 0,0 0 0 0,29 6 0 16,-2-4 0-16,-27-2 0 0,0 0 0 0,0 0 0 15,0 0 0-15,30 4 0 0,-1-1 0 0,-29-3 0 16,0 0 0-16,31 3 0 0,-5-3 0 0,-26 0 0 16,0 0 0-16,0 0 0 0,0 0 0 0,0 0 0 15,0 0 0-15,29 0 0 0,-3-3 0 0,-26 3 0 16,0 0 0-16,0 0 0 0,0 0 0 0,0 0 0 15,0 0 0-15,27 0 0 0,0 0 0 0,-27 0 0 16,0 0 0-16,27 0 0 0,-3 0 0 0,-24 0 0 16,0 0 0-16,0 0 0 0,0 0 0 0,27 3 0 15,-4-3 0-15,-23 0 0 0,0 0 0 0,0 0 0 16,0 0 0-16,23 3 0 0,-2-3 0 0,-21 0 0 16,0 0 0-16,0 0 0 0,0 0 0 0,20 3 0 15,1-1 0-15,-21-2 0 0,0 0 0 0,0 0 0 16,0 0 0-16,0 0 0 0,0 0 0 0,22 4 0 15,-2-4 0-15,-20 0 0 0,0 0 0 16,0 0 0-16,0 0 0 0,0 0 0 0,0 0 0 0,24 3 0 16,-3-3 0-16,-21 0 0 0,0 0 0 0,0 0 0 15,0 0 0-15,24 3 0 0,-1-3 0 0,-23 0 0 16,0 0 0-16,0 0 0 0,0 0 0 0,26 0 0 16,1 0 0-16,-27 0 0 0,0 0 0 0,0 0 0 15,0 0 0-15,0 0 0 0,0 0 0 0,27 0 0 16,0 0 0-16,-27 0 0 0,0 0 0 0,0 0 0 15,0 0 0-15,0 0 0 0,0 0 0 0,27 0 0 16,-3-3 0-16,-24 3 0 0,0 0 0 0,0 0 0 0,0 0 0 16,0 0 0-16,0 0 0 0,25 0 0 15,-1 0 0-15,-24 0 0 0,0 0 0 0,0 0 0 0,0 0 0 16,0 0 0-16,0 0 0 0,27 0 0 16,-3 0 0-16,-24 0 0 0,0 0 0 0,0 0 0 15,0 0 0-15,27 0 0 0,-4 0 0 0</inkml:trace>
  <inkml:trace contextRef="#ctx0" brushRef="#br3" timeOffset="70897.2863">14051 11089 2048 0,'0'0'0'0,"0"0"0"16,0 0 0-16,0 0 0 0,0 0 0 15,0 0 0-15,0 0 0 0,0 0 0 0,0 0 0 0,0 0 0 16,0 0 0-16,0 0 0 0,0 0 0 0,-3 0 0 15,0 0 0-15,0 0 0 0,0 0 0 0,1 0 0 16,-4 0 0-16,-1 0 0 0,-1 0 0 0,-1 0 0 16,-3 0 0-16,0 0 0 0,1 0 0 0,-2 0 0 15,-1 0 0-15,2 0 0 0,-2 0 0 0,-2 0 0 16,1 0 0-16,4 3 0 0,-5-3 0 0,5 4 0 16,-4-4 0-16,3 2 0 0,-3 1 0 0,6 0 0 15,-2 0 0-15,2 0 0 0,0-1 0 0,0 1 0 16,1-3 0-16,1 3 0 0,1 0 0 0,1 1 0 0,-1-4 0 15,3 3 0-15,-4-1 0 0,7 1 0 16,-3 0 0-16,3 3 0 0,-3-2 0 0,3 1 0 0,-3 2 0 16,3 2 0-16,0-4 0 0,0 4 0 0,0 0 0 15,0 3 0-15,0-3 0 16,0 6 0-16,-3-4 0 0,3 4 0 0,-3-3 0 0,3 3 0 16,0 0 0-16,0-15 0 0,0 0 0 0,0 17 0 0,-3 1 0 15,3-18 0-15,0 0 0 0,0 0 0 16,0 0 0-16,0 20 0 0,-2-1 0 15,2-19 0-15,0 0 0 0,0 0 0 0,0 0 0 0,0 0 0 16,0 0 0-16,0 18 0 0,-3 0 0 0,3-18 0 0,0 0 0 16,3 14 0-16,-3-2 0 0,5-3 0 0,1-4 0 15,3-1 0-15,-2-4 0 0,5 0 0 16,-4 0 0-16,5 0 0 0,-2-4 0 0,4 4 0 16,-3-2 0-16,-1-1 0 0,1 0 0 0,3 0 0 0,-3 0 0 15,2 3 0-15,-2-4 0 0,3 4 0 16,0-2 0-16,1 4 0 0,-5-2 0 0,4 4 0 0,-3-1 0 15,0 3 0-15,-1-3 0 0,4 3 0 0,-3 0 0 16,-12-6 0-16,0 0 0 0,11 12 0 16,-2 0 0-16,-9-12 0 0,0 0 0 0,12 14 0 0,-3 1 0 15,-9-15 0-15,0 0 0 0,8 23 0 0,-1-2 0 16,-4 6 0-16,0 0 0 0,-3 6 0 16,0-4 0-16,-3 1 0 0,0-4 0 0,-4 1 0 15,2-3 0-15,5-24 0 0,0 0 0 0,-9 26 0 0,-2-1 0 16,11-25 0-16,0 0 0 0,-15 23 0 15,0-2 0-15,15-21 0 0,0 0 0 0,-18 18 0 0,0-1 0 16,-2-5 0-16,-1-3 0 0,21-9 0 0,0 0 0 16,-14 3 0-16,-2-3 0 0,16 0 0 0,0 0 0 15,-15-3 0-15,0 0 0 0,15 3 0 0,0 0 0 0,-11-8 0 16,-2-5 0-16,5 2 0 0,-1-4 0 0</inkml:trace>
  <inkml:trace contextRef="#ctx0" brushRef="#br3" timeOffset="71256.7298">14454 11522 2048 0,'0'0'0'15,"0"0"0"-15,0 0 0 0,0 3 0 0,0 0 0 0,3-1 0 16,-3-2 0-16,4 4 0 0,-1-1 0 16,3 3 0-16,-3-3 0 0,5 2 0 0,-2 1 0 15,3 3 0-15,-3-3 0 0,5 6 0 0,-1-3 0 0,1 3 0 16,-2 0 0-16,3 3 0 0,0-3 0 0,-1 3 0 15,2-1 0-15,-2 1 0 0,2 0 0 0,-1 3 0 16,-1-4 0-16,2 1 0 0,-5 0 0 0,-8-15 0 16,0 0 0-16,0 0 0 0,0 0 0 0,9 15 0 15,0-3 0-15,0-1 0 0,-1-2 0 0</inkml:trace>
  <inkml:trace contextRef="#ctx0" brushRef="#br3" timeOffset="71506.9083">14691 11530 2048 0,'0'0'0'15,"0"0"0"-15,-2 0 0 0,2 0 0 0,-3 0 0 16,0 0 0-16,0 0 0 0,0 4 0 0,-1-4 0 16,1 6 0-16,-2-3 0 0,2 2 0 0,-3 1 0 15,1 6 0-15,-5-3 0 0,4 3 0 0,-2-1 0 16,2 5 0-16,0-4 0 0,-1 3 0 0,1-3 0 15,0 2 0-15,1 1 0 0,2 0 0 0,-4 0 0 16,1-1 0-16,-2 2 0 0,2-2 0 0,0-3 0 16,2 5 0-16,-1-5 0 0,2 2 0 0,-3-2 0 15,6-1 0-15,-3-2 0 0,3 2 0 0,0-2 0 16</inkml:trace>
  <inkml:trace contextRef="#ctx0" brushRef="#br3" timeOffset="72477.5474">14916 11241 2048 0,'0'0'0'0,"0"0"0"0,0 0 0 0,0 0 0 0,0 0 0 16,0-4 0-16,0 2 0 0,0-2 0 0,0-1 0 0,0-2 0 15,0-1 0-15,0 2 0 0,0-3 0 16,3 0 0-16,-3 0 0 0,7 0 0 0,-5 1 0 0,7-2 0 15,-3 1 0-15,6 0 0 0,1 1 0 0,1-2 0 16,-2 2 0-16,5 2 0 0,-1-3 0 0,2 3 0 16,-4-4 0-16,4 8 0 0,-1-4 0 0,1 3 0 15,-4-2 0-15,6 5 0 0,-6-3 0 0,4 3 0 16,-1 0 0-16,1 3 0 0,-4-1 0 0,2 4 0 16,-2 0 0-16,-2 6 0 0,0-2 0 0,0 1 0 15,-3 0 0-15,-1 4 0 0,2 0 0 0,-1 4 0 16,-3-5 0-16,-3 7 0 0,0-4 0 0,-3 5 0 15,0-2 0-15,-3 4 0 0,0-4 0 0,-3 4 0 16,1-4 0-16,-6 7 0 0,2-2 0 0,-2 4 0 16,-4-2 0-16,1-1 0 0,-5 1 0 0,5 0 0 15,-4 0 0-15,0-4 0 0,-2 1 0 0,2 0 0 16,0-4 0-16,0 1 0 0,0 0 0 0,18-21 0 16,0 0 0-16,-17 20 0 0,-4-2 0 0,21-18 0 15,0 0 0-15,0 0 0 0,0 0 0 0,0 0 0 16,0 0 0-16,-15 18 0 0,0-4 0 0,9-1 0 15,-2-1 0-15,8-12 0 0,0 0 0 0,3 8 0 16,-3-1 0-16,8-2 0 0,-2-2 0 0,9-3 0 16,-3 0 0-16,6 0 0 0,-4 0 0 0,4-3 0 15,-1 1 0-15,5 2 0 0,-1-3 0 0,-21 3 0 16,0 0 0-16,27 0 0 0,-5-4 0 0,-22 4 0 16,0 0 0-16,33 0 0 0,-4-3 0 0,-29 3 0 15,0 0 0-15,38 0 0 0,-6 0 0 0,-32 0 0 16,0 0 0-16,0 0 0 0,0 0 0 0,32 3 0 15,1-3 0-15,-33 0 0 0,0 0 0 0,29 4 0 16,-2-1 0-16,-6-1 0 0,-3 1 0 0</inkml:trace>
  <inkml:trace contextRef="#ctx0" brushRef="#br3" timeOffset="73697.3948">12830 11901 2048 0,'0'-3'0'0,"-6"19"0"16,0-11 0-16,0 4 0 0,1-3 0 0,-1 6 0 15,-4-3 0-15,2 2 0 0,-4 2 0 16,3 1 0-16,0-2 0 0,1 3 0 0,-5 0 0 0,5 3 0 16,-1 0 0-16,1 2 0 0,-5 1 0 0,5 3 0 15,-1-3 0-15,0 8 0 0,-4-3 0 16,5 4 0-16,-2 0 0 0,4 0 0 0,1 0 0 15,-1-1 0-15,0 1 0 0,4 0 0 0,-5-1 0 0,4 0 0 16,-3 2 0-16,3 1 0 0,1-2 0 0,2-1 0 16,0 2 0-16,0-31 0 0,0 0 0 0,2 32 0 15,-2 0 0-15,0-32 0 0,0 0 0 0,6 33 0 16,0-4 0-16,-6-29 0 0,0 0 0 0,7 33 0 16,-2-3 0-16,-5-30 0 0,0 0 0 0,0 0 0 15,0 0 0-15,12 26 0 0,-1-2 0 0,-11-24 0 16,0 0 0-16,12 14 0 0,1 2 0 0,-4-13 0 0,0 0 0 15</inkml:trace>
  <inkml:trace contextRef="#ctx0" brushRef="#br3" timeOffset="74259.7878">12887 12077 2048 0,'0'0'0'0,"0"0"0"0,0 0 0 16,0 0 0-16,0 0 0 0,0 0 0 0,0 0 0 15,0 0 0-15,0 0 0 0,0 3 0 0,0-3 0 16,0 6 0-16,0-3 0 0,0 5 0 0,0-2 0 16,0 9 0-16,0-3 0 0,0 6 0 0,0-1 0 15,0 4 0-15,0-3 0 0,0 6 0 0,0-1 0 16,0 8 0-16,0-2 0 0,0 3 0 0,0 1 0 15,0 0 0-15,0-4 0 0,0 0 0 0,0 2 0 16,0-31 0-16,0 0 0 0,0 32 0 0,0-2 0 16,0-30 0-16,0 0 0 0,-3 33 0 0,0-4 0 0,3-29 0 15,0 0 0-15,0 0 0 0,0 0 0 0,0 0 0 16,0 0 0-16,0 29 0 0,-3-2 0 16,3-27 0-16,0 0 0 0,0 22 0 0,-3-5 0 15,6-8 0-15,-3 0 0 0,3-9 0 0,0 0 0 0,0-6 0 16,0-3 0-16,0-6 0 0,0 0 0 15,3-3 0-15,-3-3 0 0,2-2 0 0,1-1 0 16,4-2 0-16,-5-4 0 0,4 3 0 0,-1 0 0 0,2 4 0 16,-1-1 0-16,-1 4 0 0,2-2 0 0,-2 11 0 15,1-4 0-15,-1 6 0 0,0-2 0 0,1 5 0 16,-1-1 0-16,-2 7 0 0,1-3 0 0,1 6 0 16,1-3 0-16,-4 9 0 0,2 0 0 0,2 3 0 15,-4 0 0-15,1 5 0 0,0-1 0 0,0 4 0 16,0-2 0-16,-6-18 0 0,0 0 0 0,6 23 0 15,-1-1 0-15,-5-22 0 0,0 0 0 0,3 24 0 16,0-1 0-16,-3-23 0 0,0 0 0 0,0 0 0 16,0 0 0-16,0 0 0 0,0 0 0 0,4 29 0 15,-1 1 0-15,-3-30 0 0,0 0 0 0,3 24 0 16,-3-4 0-16</inkml:trace>
  <inkml:trace contextRef="#ctx0" brushRef="#br3" timeOffset="74588.7806">13231 12417 2048 0,'0'0'0'0,"0"4"0"0,0-2 0 16,0 7 0-16,0-3 0 0,0 3 0 0,-3 0 0 16,0 2 0-16,0-1 0 0,3 4 0 0,-3-1 0 15,3 1 0-15,0 1 0 0,3 3 0 0,-3-3 0 16,3 2 0-16,-3-2 0 0,3 3 0 0,0-2 0 15,0 0 0-15,0 0 0 0,0-2 0 0,0 1 0 16,-1 0 0-16,-2 0 0 0,6-3 0 0,-3 0 0 16,0-1 0-16,1-2 0 0,1-3 0 0,-2 0 0 15,3 0 0-15,0 0 0 0,-1-6 0 0,2 0 0 16,-1 0 0-16,-1-3 0 0,1 0 0 0,0-3 0 16,1-2 0-16,-2-1 0 0,1 0 0 0,-3-3 0 15,0 0 0-15,0-3 0 0,-1 1 0 0,1-4 0 16,1 0 0-16,-1 0 0 0,0 0 0 0,0-3 0 15,-1 3 0-15,-2-2 0 0,3 2 0 0,1 0 0 16,-1 3 0-16,0-2 0 0,0 1 0 0,-3 2 0 16</inkml:trace>
  <inkml:trace contextRef="#ctx0" brushRef="#br3" timeOffset="75026.1601">13462 12373 2048 0,'0'0'0'0,"0"3"0"15,0 0 0-15,0 3 0 0,0 0 0 0,0 3 0 16,0-4 0-16,0 4 0 0,0-2 0 16,0 4 0-16,0 1 0 0,2 3 0 0,-2-3 0 0,3 6 0 15,-3-3 0-15,3 2 0 0,0 1 0 0,1 3 0 16,-4-3 0-16,3 2 0 0,-3-2 0 0,0 3 0 16,0-4 0-16,3 4 0 0,-3-3 0 0,0-18 0 15,0 0 0-15,0 0 0 0,0 0 0 0,0 0 0 16,0 0 0-16,0 21 0 0,0-3 0 0,0-18 0 15,0 0 0-15,0 0 0 0,0 0 0 0,2 15 0 16,-2 0 0-16,3-4 0 0,0-2 0 0,0-6 0 16,0-3 0-16,0-3 0 0,-1-2 0 0,2-5 0 0,-1 1 0 0,0-5 0 0,0-1 0 0,3-3 0 15,-4 0 0-15,4-3 0 0,-3 0 0 0,4 2 0 32,-2-3 0-32,5 1 0 0,-4 1 0 0,-1 2 0 0,2 0 0 0,-1 3 0 0,-1 1 0 0,4 1 0 31,-2 1 0-31,1 6 0 0,-2-2 0 0,2 5 0 15,-2 0 0-15,4 6 0 0,-5-3 0 0,1 9 0 0,0-1 0 0,1 4 0 0,-5 1 0 0,4 4 0 32,-3 1 0-32,0 3 0 0,0-1 0 0,-1 4 0 0,-2-3 0 0,0-21 0 0,0 0 0 0,3 23 0 15,0 1 0-15,-3-24 0 0,0 0 0 0,4 30 0 16,-1 0 0-16,-3-30 0 0,0 0 0 0,0 26 0 0,0 1 0 16</inkml:trace>
  <inkml:trace contextRef="#ctx0" brushRef="#br3" timeOffset="76932.8557">13948 12489 2048 0,'0'0'0'0,"0"0"0"0,0 0 0 0,0 0 0 0,0 0 0 0,0 0 0 15,0 0 0-15,0-4 0 0,0 1 0 0,0 0 0 0,0 1 0 16,0-2 0-16,0-2 0 0,0 4 0 0,0-4 0 15,0 0 0-15,-3 0 0 0,0 3 0 0,0 0 0 16,1 0 0-16,-5 0 0 0,1 3 0 0,1-3 0 16,-1 3 0-16,-4-3 0 0,1 3 0 0,0 0 0 15,1 3 0-15,-2 0 0 0,1 3 0 0,1 0 0 16,-2 3 0-16,2 0 0 0,2 3 0 0,-2 0 0 16,1 6 0-16,1-4 0 0,3 7 0 0,-2-3 0 0,2 2 0 15,0-2 0-15,3 3 0 0,-3-3 0 16,3 2 0-16,0-2 0 0,3 3 0 0,-3-3 0 31,6 0 0-31,-4-3 0 0,1 0 0 0,0 0 0 0,3-4 0 16,-2 1 0-16,1 0 0 0,1-3 0 0,3 0 0 15,-4-4 0-15,5 1 0 0,-4-2 0 0,-1-4 0 16,1 0 0-16,4-6 0 0,-2 0 0 0,1-4 0 16,-3-1 0-16,4-4 0 0,-4-3 0 0,-1 1 0 15,1-4 0-15,0 0 0 0,-2 1 0 16,-2-5 0-16,1 1 0 0,0-5 0 0,0 0 0 0,0-2 0 15,0-1 0-15,0 3 0 0,-3-5 0 0,0 5 0 16,0 0 0-16,0 2 0 0,-3-2 0 0,3 5 0 16,0-3 0-16,0 7 0 0,-3-2 0 0,3 6 0 15,-3 2 0-15,3 6 0 0,0-4 0 0,0 6 0 16,0-4 0-16,0 8 0 0,0-4 0 0,3 6 0 16,-3 0 0-16,0 6 0 0,0-4 0 0,3 8 0 15,-3-2 0-15,3 8 0 0,-3-2 0 0,2 6 0 16,-2 0 0-16,3 3 0 0,-3-2 0 0,3 6 0 15,-3-4 0-15,7 10 0 0,-1-4 0 0,-1 4 0 16,1-3 0-16,0-1 0 0,0 1 0 0,3-1 0 16,-3-2 0-16,2 0 0 0,2-4 0 15,1 1 0-15,-2-3 0 0,0 0 0 0,0 0 0 0,0-7 0 16,1-2 0-16,-2 3 0 0,1-3 0 0,-1-1 0 16,-1-1 0-16,-7-10 0 0,0 0 0 0,9 6 0 15,-1 0 0-15,-8-6 0 0,0 0 0 16,13 2 0-16,-2 2 0 0,0-8 0 0,-1 2 0 0,1-4 0 15,1 0 0-15,0-4 0 0,-3 2 0 0,-1-4 0 16,2 0 0-16,-1 0 0 0,-3-3 0 0,0 4 0 16,1-4 0-16,-2 3 0 0,-2-3 0 0,3 0 0 15,-1 0 0-15,-2 4 0 0,0-5 0 0,0 5 0 16,1-1 0-16,-1-1 0 0,-3-1 0 0,3 5 0 16,-1-2 0-16,1 2 0 0,-3-3 0 15,0 3 0-15,0-3 0 0,3 4 0 0,-3-2 0 0,0 2 0 16,0-1 0-16,3 2 0 0,-3-2 0 0,0 3 0 15,0-2 0-15,0 2 0 0,0 0 0 16,0 3 0-16,0-3 0 0,0 3 0 0,0-3 0 0,0 3 0 16,0 0 0-16,0 0 0 0,0 0 0 0,0 3 0 15,0-2 0-15,0 2 0 0,0-4 0 0,0 4 0 16,0-2 0-16,0 2 0 0,0-4 0 0,0 4 0 16,0 0 0-16,0 0 0 0,0 0 0 0,0 0 0 0,0-3 0 15,0 3 0-15,0 0 0 0,0 0 0 0,0 0 0 16,0 0 0-16,0 0 0 0,0 0 0 0,0 0 0 15,0 0 0-15,0 0 0 0,0 0 0 16,0 0 0-16,0 0 0 0,0 0 0 0,0 0 0 0,0 0 0 16,0 0 0-16,0 0 0 0,0 0 0 0,0-3 0 15,0 3 0-15,0 0 0 0,0 0 0 16,0-2 0-16,-3 2 0 0,0-4 0 0,0 4 0 0,-2-2 0 16,2 2 0-16,-1 0 0 0,1 0 0 15,-3-3 0-15,4 3 0 0,-4 0 0 16,3 0 0-16,0 0 0 0,0 0 0 0,-3 0 0 0,3 0 0 0,0 0 0 15,0 3 0-15,-3-1 0 0,3 2 0 0,-3-2 0 16,2 4 0-16,-2-2 0 0,3 2 0 0,-2-1 0 16,2 4 0-16,-3-3 0 0,3 6 0 0,1-4 0 15,-2 4 0-15,1 0 0 0,3 4 0 0,-3-5 0 16,3 7 0-16,-3-3 0 0,3 0 0 0,0-1 0 16,3 4 0-16,-3-4 0 0,3 6 0 0,-3-6 0 15,3 4 0-15,-3-4 0 0,4 1 0 0,-2 0 0 16,-2-15 0-16,0 0 0 0,6 15 0 0,-3 0 0 15,-3-15 0-15,0 0 0 0,0 0 0 0,0 0 0 16,8 15 0-16,-2-1 0 0,-6-14 0 0,0 0 0 0,10 12 0 16,-1-3 0-16,-9-9 0 0,0 0 0 0,12 9 0 15,0-3 0-15,-12-6 0 0,0 0 0 0,11 0 0 16,2 0 0-16,-13 0 0 0,0 0 0 0,8-6 0 16,1 0 0-16,2-3 0 0,-1 0 0 0,-2-2 0 15,1-4 0-15,-9 15 0 0,0 0 0 0,7-15 0 16,-2-3 0-16,1 0 0 0,0 0 0 0,-6 18 0 15,0 0 0-15,0 0 0 0,0 0 0 0,0 0 0 16,0 0 0-16,6-21 0 0,-1 1 0 0,-5 20 0 16,0 0 0-16,7-15 0 0,-4 0 0 0,3 9 0 15,-4-2 0-15,4 8 0 0,-3 0 0 0,-3 0 0 16,0 0 0-16,7 8 0 0,-4-2 0 0,-3-6 0 16,0 0 0-16,6 15 0 0,-3-3 0 0,-3-12 0 15,0 0 0-15,0 0 0 0,0 0 0 0,3 20 0 16,0 1 0-16,-3-21 0 0,0 0 0 0,0 0 0 15,0 0 0-15,0 0 0 0,0 0 0 16,3 25 0-16,-1-2 0 0,-2-23 0 0,0 0 0 0,3 21 0 16,-3 0 0-16,0-21 0 0,0 0 0 0,4 8 0 15,-4 1 0-15,3-12 0 0,-3 1 0 0,0-8 0 16,-3-2 0-16,3 1 0 0,0-4 0 0,0 0 0 16,-4-3 0-16,4 18 0 0,0 0 0 0,0-21 0 15,0 0 0-15,0 21 0 0,0 0 0 0,0 0 0 16,0 0 0-16,0-20 0 0,0-2 0 0,0 22 0 15,0 0 0-15,0 0 0 0,0 0 0 0,4-16 0 16,-4-5 0-16,0 21 0 0,0 0 0 0,6-15 0 0,-3-1 0 16,-3 16 0-16,0 0 0 0,8-5 0 0,-2-4 0 15,-6 9 0-15,0 0 0 0,12 0 0 16,-3-2 0-16,-9 2 0 0,0 0 0 0,11 2 0 16,2-2 0-16,-13 0 0 0,0 0 0 0,14 6 0 0,1-3 0 15,-15-3 0-15,0 0 0 0,0 0 0 16,0 0 0-16,17 3 0 0,-1-1 0 0,-16-2 0 15,0 0 0-15,17 4 0 0,-1-4 0 0,-16 0 0 16,0 0 0-16,0 0 0 0,0 0 0 0,14-4 0 0,1-1 0 16,-15 5 0-16,0 0 0 0,15-9 0 0,-3 0 0 15,-3-2 0-15,-4-5 0 0,-5 16 0 0,0 0 0 16,6-15 0-16,-3 1 0 0,-3 14 0 0,0 0 0 16,0 0 0-16,0 0 0 0,0-12 0 0,-3 0 0 15,3 12 0-15,0 0 0 0,-6-6 0 0,1-2 0 16,5 8 0-16,0 0 0 0,-9 2 0 0,-1 1 0 15,5 9 0-15,-4-3 0 0,4 5 0 0,-1 1 0 16,2 7 0-16,-2-5 0 0,3 4 0 0,1-3 0 16,2 5 0-16,-3-2 0 0,3-21 0 0,0 0 0 15,3 24 0-15,-1-4 0 0,-2-20 0 0,0 0 0 16,0 0 0-16,0 0 0 0,0 0 0 0,0 0 0 16,9 21 0-16,1-3 0 0,-10-18 0 0,0 0 0 15,14 15 0-15,1 0 0 0,2-9 0 0,1 0 0 16,-4-6 0-16,2-3 0 0</inkml:trace>
  <inkml:trace contextRef="#ctx0" brushRef="#br3" timeOffset="77918.7217">14986 12467 2048 0,'2'4'0'0,"-11"-19"0"0,3 9 0 15,1 3 0-15,-2-3 0 0,1 3 0 0,-3-3 0 0,3 3 0 16,-3 1 0-16,1 2 0 0,-2-4 0 0,4 2 0 16,-2-2 0-16,-2 4 0 0,2 0 0 0,2 4 0 15,-2-4 0-15,2 6 0 0,-4-1 0 0,7 4 0 16,-2-3 0-16,2 6 0 0,0-4 0 0,3 7 0 16,-3-3 0-16,3 6 0 0,-3-2 0 0,6 0 0 15,-3 2 0-15,3 0 0 0,-3-2 0 0,3 0 0 16,0 4 0-16,2-4 0 0,-2 0 0 0,3 2 0 15,1-4 0-15,1 1 0 0,-2-3 0 0,3 0 0 16,-3-3 0-16,3 0 0 0,-1-4 0 0,1-1 0 16,-2-1 0-16,-2-3 0 0,1 0 0 0,3-3 0 15,-4-4 0-15,2-1 0 0,-4-1 0 0,4-3 0 16,-5-3 0-16,1 0 0 0,0 1 0 0,0-4 0 16,-3 0 0-16,3-3 0 0,-3-3 0 0,0 1 0 15,0-1 0-15,-3-5 0 0,0-2 0 0,0 2 0 16,0-1 0-16,-2 0 0 0,-2-2 0 0,4 2 0 15,-4 1 0-15,5 2 0 0,-1 0 0 0,3 3 0 0,-3 0 0 16,0 6 0-16,0 1 0 0,3 5 0 16,0 1 0-16,0 1 0 0,-3 2 0 0,3 5 0 15,0 0 0-15,0 6 0 0,0-3 0 0,3 8 0 0,-3-1 0 16,3 7 0-16,-3 1 0 0,3 6 0 0,-3 0 0 16,3 4 0-16,0 0 0 0,2 8 0 0,-1-3 0 15,2 2 0-15,1 1 0 0,-2-1 0 0,1-2 0 16,1 0 0-16,-2-4 0 0,4 1 0 0,-3 0 0 15,3 0 0-15,-3-4 0 0,2 1 0 0,1-3 0 16,0-1 0-16,-3-2 0 0,0-3 0 0,-3 0 0 16,2 0 0-16,-2-4 0 0,4 2 0 0,-1-5 0 15,-1 1 0-15,1 0 0 0,3-3 0 0,-3-3 0 16,3 0 0-16,-3 0 0 0,2-3 0 0,3-3 0 16,-3-3 0-16,1 0 0 0,0-3 0 0,-3-2 0 15,3-4 0-15,-4 0 0 0,5-3 0 0,-4 0 0 16,2 0 0-16,1-3 0 0,0-3 0 0,-3 1 0 0,5-4 0 15,2 1 0-15,-2-2 0 0,-2-1 0 16,-1 5 0-16,2 0 0 0,-2 4 0 0,1-4 0 16,1 6 0-16,-4 1 0 0,0 5 0 0,-1 0 0 15,-2 3 0-15,0-3 0 0,1 6 0 16,-1-2 0-16,0 2 0 0,-3-1 0 0,0 5 0 16,0-4 0-16,0 6 0 0,-3-3 0 0,0 3 0 0,-1-3 0 15,1 6 0-15,0-3 0 0,-2 3 0 0,-1-3 0 0,3 6 0 16,-2-4 0-16,1 8 0 0,-3-4 0 0,4 2 0 15,0 2 0-15,3 1 0 0,-3-2 0 0,3 3 0 16,0-3 0-16,3 3 0 0,-3-4 0 0,3 4 0 16,-3 0 0-16,6 3 0 0,-2-3 0 0,0 3 0 15,-2-1 0-15,1 2 0 0,0-2 0 0,3 1 0 16,-1 0 0-16,1 3 0 0,-2-4 0 0,-4-14 0 16,0 0 0-16,6 18 0 0,-3-3 0 0,-3-15 0 15,0 0 0-15,2 21 0 0,1-4 0 0,-3-17 0 16,0 0 0-16,0 21 0 0,-3 0 0 0,3-21 0 15,0 0 0-15,-2 21 0 0,-4 0 0 0,-4-4 0 16,-1 1 0-16,11-18 0 0,0 0 0 0,-11 18 0 16,-6-3 0-16,-1-4 0 0,1 2 0 15,2-4 0-15,-2-3 0 0,1-1 0 0,-1 1 0 0,2-3 0 16,-2 0 0-16,5-3 0 0,-3 0 0 0,2-3 0 16,2 0 0-16,2-3 0 0,-3 1 0 0</inkml:trace>
  <inkml:trace contextRef="#ctx0" brushRef="#br3" timeOffset="79076.2237">13418 13434 2048 0,'-3'-5'0'0,"12"23"0"0,-9-10 0 0,2 5 0 16,-2-2 0-16,3 7 0 0,0-3 0 16,0 2 0-16,0 1 0 0,0 6 0 0,0-4 0 0,0 5 0 15,-3-5 0-15,3 4 0 0,-3 0 0 0,0-24 0 16,0 0 0-16,0 29 0 0,0-2 0 0,0-27 0 16,0 0 0-16,3 29 0 0,0 0 0 0,-3-29 0 15,0 0 0-15,0 0 0 0,0 0 0 0,0 0 0 16,0 0 0-16,0 31 0 0,0-4 0 0,0-27 0 15,0 0 0-15,0 23 0 0,-3-2 0 16</inkml:trace>
  <inkml:trace contextRef="#ctx0" brushRef="#br3" timeOffset="79310.6686">13234 13687 2048 0,'0'0'0'0,"0"0"0"0,0 0 0 16,3 0 0-16,0 0 0 0,0 0 0 16,-3 0 0-16,5 0 0 0,1 0 0 0,6 0 0 0,-3 0 0 15,2 0 0-15,-1 0 0 0,4-3 0 0,1-1 0 16,0 1 0-16,0 1 0 0,3-1 0 0,-3-3 0 16,2 3 0-16,2 0 0 0,-2 0 0 15,1-3 0-15,0 3 0 0,-1-3 0 0,4 0 0 0,-4 0 0 16,-17 6 0-16,0 0 0 0,22-5 0 0,-1-4 0 15</inkml:trace>
  <inkml:trace contextRef="#ctx0" brushRef="#br3" timeOffset="80030.2628">13978 13455 2048 0,'0'0'0'0,"0"0"0"0,0 0 0 0,0 0 0 15,0 0 0-15,0 0 0 0,0 0 0 0,0 0 0 16,0 0 0-16,0 0 0 0,0 0 0 0,2 0 0 16,-2-3 0-16,3 1 0 0,0-1 0 0,3 0 0 15,-3-1 0-15,3 1 0 0,0-2 0 0,3 2 0 16,-4-3 0-16,5 1 0 0,-4-2 0 15,5 4 0-15,-3-3 0 0,5 4 0 0,-1-5 0 0,1 4 0 16,-2-3 0-16,0 2 0 0,-1 2 0 16,1 2 0-16,1 0 0 0,-3 2 0 0,0-2 0 0,-1 7 0 15,2-4 0-15,-4 7 0 0,-1-5 0 0,1 8 0 16,0-2 0-16,1 4 0 0,-5-4 0 0,1 7 0 16,-3-3 0-16,0 5 0 0,0-2 0 0,-3 3 0 15,1-3 0-15,-5 2 0 0,1-2 0 0,-2 6 0 16,-1-3 0-16,-3 3 0 0,-3 0 0 0,3-1 0 15,-2 1 0-15,-2-3 0 0,-1-1 0 0,2 1 0 0,-3 0 0 16,3 0 0-16,-2-3 0 0,17-18 0 0,0 0 0 16,-16 17 0-16,-1-2 0 0,17-15 0 15,0 0 0-15,0 0 0 0,0 0 0 0,0 0 0 16,0 0 0-16,-12 15 0 0,1-3 0 0,11-12 0 0,0 0 0 16,-6 12 0-16,-1-3 0 0,7-9 0 0,0 0 0 15,4 5 0-15,-4 2 0 0,9-5 0 16,-4 2 0-16,-5-4 0 0,0 0 0 0,15 2 0 0,-3-2 0 15,-12 0 0-15,0 0 0 0,17 0 0 0,1 0 0 16,-18 0 0-16,0 0 0 0,24 0 0 0,-2-2 0 16,-22 2 0-16,0 0 0 0,25 0 0 0,-1-4 0 15,-24 4 0-15,0 0 0 0,33 0 0 0,-4-2 0 16,-29 2 0-16,0 0 0 0,0 0 0 0,0 0 0 16,32-7 0-16,-1 2 0 0</inkml:trace>
  <inkml:trace contextRef="#ctx0" brushRef="#br3" timeOffset="80483.4199">14792 13450 2048 0,'0'0'0'0,"0"0"0"15,0 0 0-15,0 0 0 0,0 0 0 0,0 0 0 16,0 0 0-16,-3 0 0 0,1 0 0 0,-2 0 0 16,1 0 0-16,0 0 0 0,-3 0 0 0,0 0 0 15,-3 0 0-15,3 0 0 0,-2 0 0 0,-2 2 0 16,-1-2 0-16,0 3 0 0,-2 0 0 0,2 3 0 15,-2 0 0-15,2 3 0 0,0 0 0 0,-2 3 0 16,2 0 0-16,2 2 0 0,-4 1 0 0,4 3 0 16,1-4 0-16,-2 4 0 0,2 0 0 0,2 3 0 15,-3-3 0-15,3 3 0 0,0 0 0 0,3-1 0 16,-3-2 0-16,6 2 0 0,-2 1 0 0,4 0 0 16,-2-3 0-16,0-18 0 0,0 0 0 0,6 21 0 15,0-3 0-15,-6-18 0 0,0 0 0 0,12 18 0 16,-3-1 0-16,5 1 0 0,1-3 0 0,-15-15 0 15,0 0 0-15,22 12 0 0,-5-3 0 0,4-4 0 16,0-1 0-16,2-4 0 0,-2 0 0 0,0-4 0 16,-4-1 0-16</inkml:trace>
  <inkml:trace contextRef="#ctx0" brushRef="#br3" timeOffset="81374.5454">15070 13583 2048 0,'0'0'0'0,"0"0"0"16,0 0 0-16,0 0 0 0,0 0 0 0,0 0 0 0,-3 0 0 0,1 0 0 0,-1 0 0 16,0 0 0-16,0 0 0 0,0 0 0 0,-3 0 0 15,0 0 0 1,0 0 0-16,0 0 0 0,1 0 0 0,-1 0 0 16,-4 0 0-16,2 2 0 0,-1-2 0 0,4 4 0 0,-5-4 0 0,2 6 0 15,-2-4 0-15,0 4 0 0,2-2 0 16,2 5 0-16,-2 0 0 0,1 2 0 0,-2 1 0 0,4 3 0 0,-4-3 0 15,6 6 0-15,-3-4 0 0,3 1 0 16,0 0 0-16,0 3 0 0,0-1 0 0,3 1 0 16,-3-3 0-16,3 3 0 0,0-3 0 0,3 0 0 15,-3 0 0-15,6-4 0 0,-3 1 0 0,2 0 0 16,-1 0 0-16,2-3 0 0,-3-3 0 0,2 3 0 16,-2-3 0-16,3-4 0 0,1 1 0 0,-2-3 0 15,1-3 0-15,0 1 0 0,0-4 0 0,-1 0 0 0,2-3 0 16,0 0 0-16,-4 0 0 0,2-2 0 0,1-2 0 15,1 2 0-15,-5-1 0 0,4 0 0 16,-3-3 0-16,0 3 0 0,0-3 0 0,0 0 0 0,-1 0 0 16,1 4 0-16,-3-5 0 0,4 5 0 0,-4-1 0 15,0 0 0-15,0 0 0 0,0 4 0 16,0-1 0-16,0 2 0 0,-4 2 0 0,4-1 0 0,0 0 0 16,0 3 0-16,0-3 0 0,0 3 0 0,0 0 0 15,0 3 0-15,0 0 0 0,0 6 0 16,0-3 0-16,4 3 0 0,-4 0 0 0,3 5 0 0,-3-1 0 15,3 1 0-15,0 1 0 0,2 3 0 0,-2 0 0 16,3 0 0-16,-3-1 0 0,3 1 0 0,0-1 0 16,0 2 0-16,0-4 0 0,-1 3 0 0,2-3 0 15,2 3 0-15,-4-4 0 0,4-1 0 0,-4-2 0 16,5 1 0-16,-1-3 0 0,-1-3 0 16,3 0 0-16,0-3 0 0,-2 0 0 0,0-3 0 15,0 0 0-15,-1-3 0 0,-2-3 0 16,4 1 0-16,-5-5 0 0,1 2 0 0,-3-1 0 0,0 0 0 0,-1 0 0 15,5-3 0-15,-4-1 0 0,0 5 0 0,0-4 0 16,0 1 0-16,-3-1 0 0,2 2 0 0,-2-1 0 16,3 2 0-16,-3 1 0 0,3 5 0 0,-3-4 0 0,3 8 0 15,-3-4 0-15,3 6 0 0,-3 0 0 0,0 3 0 16,0 0 0-16,4 6 0 0,-4 0 0 0,3 2 0 16,-3-2 0-16,2 6 0 0,1-3 0 0,0 3 0 15,0-1 0-15,0 4 0 0,0-3 0 0,-1 3 0 16,1-2 0-16,0-2 0 0,1 1 0 0,-1-1 0 15,-3-2 0-15,0-12 0 0,0 0 0 0,0 0 0 16,0 0 0-16,0 0 0 0,0 0 0 0,3 12 0 16,0-3 0-16,-3 0 0 0,0 0 0 0,2 0 0 15,-2-3 0-15,0-1 0 0,0-2 0 0,0-3 0 16,0 0 0-16,0-3 0 0,0-2 0 0,0-4 0 16,0 0 0-16,0-3 0 0,0-3 0 0,0-3 0 15,0 1 0-15,3-1 0 0,-3-3 0 0,3 0 0 16,-3 0 0-16,3 1 0 0,0-4 0 0,1 6 0 15,0 0 0-15,1 4 0 0,1-4 0 0,2 6 0 16,-2-3 0-16,4 6 0 0,-5-2 0 16,4 5 0-16,-3-4 0 0,6 8 0 0,-3-5 0 0,-1 4 0 15,-1 1 0-15,-1-2 0 0,-1 2 0 0,1 2 0 0,-3 0 0 16</inkml:trace>
  <inkml:trace contextRef="#ctx0" brushRef="#br3" timeOffset="81805.0536">15572 13600 2048 0,'0'0'0'0,"0"3"0"0,0-3 0 0,0 4 0 0,0-4 0 16,0 2 0-16,0 2 0 0,0-1 0 0,0 0 0 15,0 3 0-15,0-4 0 0,0 4 0 0,0 0 0 16,0 6 0-16,0-3 0 0,0 3 0 0,0 0 0 15,0 2 0-15,0-2 0 0,0 3 0 0,0 0 0 16,0 0 0-16,0-1 0 0,0 4 0 0,0-3 0 16,0-1 0-16,0 2 0 0,0-1 0 0,0 0 0 15,0-1 0-15,0 1 0 0,0-3 0 0,0 0 0 16,0 0 0-16,0-3 0 0,0 0 0 0,0-4 0 16,0 2 0-16,0-1 0 0,0-4 0 0,0 1 0 15,0 0 0-15,0 0 0 0,-3-3 0 0,-1-3 0 16,4-3 0-16,-3 0 0 0,3-3 0 0,-2 0 0 15,2-2 0-15,0-1 0 0,0-3 0 0,0-2 0 0,0-1 0 0,0 0 0 0,2 0 0 16,-2 0 0-16,3 0 0 0,-3 0 0 16,4 4 0-16,-1-4 0 0,3 6 0 0,-3-3 0 0,2 3 0 15,1-2 0-15,3 1 0 0,-3 2 0 0,3-1 0 16,-4 0 0-16,5 3 0 0,-1-2 0 16,-1 2 0-16,1 0 0 0,0-1 0 0,1 2 0 0,-2 2 0 15,-2-4 0-15,4 5 0 0,-5-4 0 0</inkml:trace>
  <inkml:trace contextRef="#ctx0" brushRef="#br3" timeOffset="82086.2658">15826 13619 2048 0,'0'0'0'0,"0"3"0"15,0 0 0-15,0 2 0 0,0 1 0 0,0 3 0 16,0-3 0-16,0 3 0 0,0-3 0 0,0 5 0 16,0 2 0-16,0 1 0 0,0-2 0 0,0 2 0 15,0-1 0-15,0 5 0 0,0-4 0 0,0 1 0 16,0 0 0-16,3 0 0 0,-3-3 0 0,3 3 0 16,-3-3 0-16,3 0 0 0,-1-1 0 0,1 2 0 15,0-5 0-15,1 1 0 0,-1-3 0 0,1 0 0 16,-1-3 0-16,-1 0 0 0,-2-3 0 0,3-3 0 15,0 0 0-15,-3-3 0 0,0-3 0 0</inkml:trace>
  <inkml:trace contextRef="#ctx0" brushRef="#br3" timeOffset="82213.1314">15913 13362 2048 0,'0'0'0'0,"0"0"0"15,0 0 0-15,0 0 0 0,0 0 0 0,0 0 0 0,0 0 0 16,0 0 0-16,0 0 0 0,0 0 0 0,0 0 0 15,0 0 0-15,0 0 0 0,0 0 0 0,0 0 0 0</inkml:trace>
  <inkml:trace contextRef="#ctx0" brushRef="#br3" timeOffset="82697.4071">16035 13704 2048 0,'0'0'0'0,"2"3"0"0,1 0 0 0,0 0 0 16,0 0 0-16,0 0 0 0,0-3 0 0,0 3 0 15,-1-3 0-15,1 0 0 0,1 0 0 0,-1 3 0 16,0-3 0-16,3 0 0 0,-4 0 0 16,4 3 0-16,0-3 0 0,0 0 0 0,0 0 0 0,0 0 0 15,0-3 0-15,-1 3 0 0,-1-3 0 0,2 0 0 16,0-3 0-16,-1 0 0 0,1-3 0 0,0 4 0 15,-3-4 0-15,3 0 0 0,0-3 0 0,-3 3 0 16,0 0 0-16,-1 0 0 16,-2 0 0-16,3 1 0 0,-3-2 0 0,0 4 0 0,0 0 0 0,0 0 0 15,-3 0 0-15,1 4 0 0,-1-5 0 0,0 4 0 16,-3 1 0-16,3-1 0 0,-3 0 0 0,0 3 0 16,0 0 0-16,1 3 0 0,-1-3 0 0,0 3 0 15,-3-1 0-15,0 5 0 0,0-2 0 0,3 5 0 16,-3-5 0-16,4 8 0 0,-1-4 0 0,0 2 0 15,-1 1 0-15,5 3 0 0,-1 0 0 0,0 3 0 16,0-4 0-16,3 4 0 0,-3 0 0 0,6 0 0 16,-3-1 0-16,3 1 0 0,0 0 0 0,2 0 0 15,-2-3 0-15,4 0 0 0,-1-1 0 0,2 1 0 16,1-3 0-16,0-3 0 0,0 0 0 0,2 0 0 16,2-3 0-16,1-1 0 0,-2-1 0 0,3-4 0 15,-3 0 0-15,2-4 0 0,-1 2 0 0,2-1 0 0,-1 0 0 16</inkml:trace>
  <inkml:trace contextRef="#ctx0" brushRef="#br3" timeOffset="83244.1106">16490 13603 2048 0,'0'0'0'0,"3"0"0"0,0-3 0 0,0 0 0 0,0 1 0 16,0-2 0-16,-3 2 0 0,0-2 0 0,-3 2 0 16,3-1 0-16,-3-4 0 0,3 2 0 0,-3-1 0 15,3 3 0-15,-3-3 0 0,-3 3 0 0,0-3 0 16,0 3 0-16,1-3 0 0,-5 3 0 0,2 0 0 15,-1 0 0-15,-2 0 0 0,1 3 0 0,1-2 0 16,1 4 0-16,-5-2 0 0,5 3 0 0,-2 0 0 16,4 3 0-16,-3 0 0 0,3 3 0 15,1-3 0-15,-1 6 0 0,-1 0 0 0,2 3 0 16,-1-3 0-16,3 6 0 0,-3-4 0 0,6 4 0 0,-2 0 0 16,2 0 0-16,0-1 0 0,2 1 0 0,-2 0 0 15,3 0 0-15,0-2 0 0,0 2 0 0,0-2 0 16,2-1 0-16,-2-3 0 0,4 0 0 0,-1-3 0 15,2 2 0-15,-2-2 0 0,4-2 0 16,-5-1 0-16,5-4 0 0,-2 1 0 0,2-3 0 0,-4 0 0 16,2-3 0-16,-2 1 0 0,3-4 0 0,-3-1 0 0,3-2 0 15,-4-2 0-15,1-1 0 0,-2-2 0 16,2-2 0-16,-4-2 0 0,4 0 0 0,-3 0 0 16,0-2 0-16,-3-1 0 0,3-3 0 0,0 0 0 15,0-5 0-15,-3 0 0 0,3-1 0 0,-3-3 0 16,3 6 0-16,-3-2 0 0,0 2 0 0,-3-2 0 0,3 5 0 15,0 0 0-15,0 3 0 0,-3 0 0 16,3 6 0-16,-3 1 0 0,3 5 0 0,0-4 0 0,0 8 0 16,0-4 0-16,0 3 0 0,0 1 0 0,3 5 0 15,-3-3 0-15,3 6 0 0,0-3 0 0,0 5 0 16,0 1 0-16,0 6 0 0,0-1 0 16,2 7 0-16,-2-2 0 0,4 4 0 0,-4 1 0 0,-1 6 0 15,1-1 0-15,3 7 0 0,-3-1 0 0,3 4 0 16,-4-1 0-16,5 8 0 0,0-5 0 0,-1 6 0 15,-4-2 0-15,4-7 0 0,-3 1 0 0,4-6 0 16,-5-1 0-16,1-5 0 0,0-3 0 0,0-6 0 16,0-1 0-16,0-4 0 0,0-2 0 0,-1-2 0 15,1 0 0-15</inkml:trace>
  <inkml:trace contextRef="#ctx0" brushRef="#br3" timeOffset="83666.3128">16540 12868 2048 0,'0'0'0'0,"3"0"0"0,0 0 0 16,0 0 0-16,-1 0 0 0,2 0 0 15,-1 0 0-15,1 3 0 0,-1-3 0 0,5 6 0 16,-2-3 0-16,4 2 0 0,-5 1 0 0,4 7 0 0,-1-5 0 16,5 7 0-16,-5-2 0 0,4 4 0 0,0-2 0 15,0 6 0-15,0-3 0 0,-1 5 0 0,-2 1 0 16,3 5 0-16,0 2 0 0,-1 1 0 0,3 1 0 16,-3 2 0-16,1 0 0 0,0 10 0 0,-4-4 0 15,2 7 0-15,-2-3 0 0,1 2 0 0,-3-3 0 16,-1 1 0-16,-1-4 0 0,-1 4 0 0,0-3 0 15,-3-1 0-15,0-3 0 0,0 1 0 0,-3 0 0 16,0-1 0-16,-1-2 0 0,1 0 0 0,-2-4 0 16,2-6 0-16,-3 1 0 0,1 0 0 0,-5 0 0 15,10-27 0-15,0 0 0 0,-6 27 0 0,-2-4 0 16,8-23 0-16,0 0 0 0,0 0 0 0,0 0 0 16,0 0 0-16,0 0 0 0,-12 30 0 0,-3-1 0 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6:54:43.992"/>
    </inkml:context>
    <inkml:brush xml:id="br0">
      <inkml:brushProperty name="width" value="0.05292" units="cm"/>
      <inkml:brushProperty name="height" value="0.05292" units="cm"/>
      <inkml:brushProperty name="color" value="#0070C0"/>
    </inkml:brush>
    <inkml:brush xml:id="br1">
      <inkml:brushProperty name="width" value="0.05292" units="cm"/>
      <inkml:brushProperty name="height" value="0.05292" units="cm"/>
      <inkml:brushProperty name="color" value="#00B050"/>
    </inkml:brush>
    <inkml:brush xml:id="br2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6912 8557 2048 0,'-5'3'0'0,"23"-12"0"0,-12 3 0 0,5 0 0 16,1 0 0-16,3 0 0 0,-2-2 0 0,4-1 0 15,-2 0 0-15,2 3 0 0,2-3 0 0,-2 2 0 16,1-1 0-16,0 5 0 0,-1-3 0 0,1 2 0 15,-1-1 0-15,2 5 0 0,-5-3 0 0,2 3 0 16,-2 0 0-16,1 6 0 0,-3-4 0 0,3 5 0 16,-4-1 0-16,1 2 0 0,-3-1 0 0,0 2 0 15,-1 0 0-15,-1 2 0 0,-1 1 0 0,-3 3 0 16,-1-3 0-16,-2 3 0 0,0-1 0 0,-2 2 0 16,-4-2 0-16,-1 4 0 0,-1-4 0 0,-1 1 0 15,1 0 0-15,-5 0 0 0,-1-1 0 0,-1 2 0 16,0-1 0-16,0 0 0 0,1-4 0 0,-1 4 0 15,-2-3 0-15,3 0 0 0,0 0 0 0,1-3 0 16,2-1 0-16,3 2 0 0,-1-5 0 0,2 1 0 16,2-3 0-16,2 4 0 0,-3-5 0 0,6 1 0 15,-3 0 0-15,6 0 0 0,-3-3 0 0,6 3 0 16,-3-3 0-16,5 0 0 0,2 0 0 0,1 0 0 16,0 0 0-16,5 0 0 0,-1 0 0 0,3 0 0 15,-3 0 0-15,5 3 0 0,-2-3 0 0,2 3 0 16,1-3 0-16,0 3 0 0,-4 0 0 0,4 3 0 15,1-1 0-15,-22-5 0 0,0 0 0 0,20 13 0 16,-2-5 0-16,-18-8 0 0,0 0 0 0,18 15 0 16,0 1 0-16,-3 4 0 0,-1-2 0 0,-3 6 0 15,-1-1 0-15,-7 1 0 0,0 0 0 0,-3-4 0 0,-3 0 0 16,-3-2 0-16,-1 2 0 0,-1 0 0 16,-4-3 0-16,-3 4 0 0,1-3 0 0,-7 6 0 0,-3-1 0 15,1-2 0-15,-1 0 0 0,-3-4 0 0,0 1 0 16,1 0 0-16,-1-3 0 0,1 0 0 0,-3-3 0 15,29-12 0-15,0 0 0 0,-35 9 0 0,3 0 0 16,0-4 0-16,-1 1 0 0,33-6 0 16,0 0 0-16,-32 0 0 0,-4 0 0 0,6-3 0 0,-2-3 0 15,32 6 0-15,0 0 0 0,-24-8 0 0,1-2 0 16,8-1 0-16,-3-4 0 0</inkml:trace>
  <inkml:trace contextRef="#ctx0" brushRef="#br0" timeOffset="517.1239">8166 8492 2048 0,'0'0'0'16,"0"3"0"-16,0 0 0 0,0 3 0 0,0-3 0 0,0 0 0 15,0 0 0-15,0 3 0 0,0-4 0 0,0 8 0 16,-3-4 0-16,0 5 0 0,1 1 0 0,-1 5 0 15,-3-2 0-15,2 3 0 0,-2-1 0 0,1 7 0 16,-4-3 0-16,1 2 0 0,-2-1 0 0,-1 8 0 16,-2-3 0-16,2-1 0 0,-3 0 0 0,14-26 0 15,0 0 0-15,-13 27 0 0,1 0 0 0,12-27 0 16,0 0 0-16,0 0 0 0,0 0 0 0,-9 27 0 16,0-3 0-16,9-24 0 0,0 0 0 0,-3 26 0 15,-3-2 0-15,9-4 0 0,0-2 0 0,5-6 0 16,2 0 0-16,5-3 0 0,-2 0 0 0,4-3 0 15,1-1 0-15,2 2 0 0,-2-4 0 0,6 0 0 16,-4 0 0-16,3-1 0 0,2-2 0 0,5 3 0 16,-1-3 0-16,-29 0 0 0,0 0 0 0,30 0 0 15,-1 0 0-15,-29 0 0 0,0 0 0 0,0 0 0 16,0 0 0-16,0 0 0 0,0 0 0 0,30 0 0 16,0-3 0-16,-6 1 0 0,-1-1 0 0</inkml:trace>
  <inkml:trace contextRef="#ctx0" brushRef="#br0" timeOffset="782.8754">8294 8821 2048 0,'0'0'0'0,"0"3"0"0,0-3 0 0,0 2 0 0,0-2 0 16,0 3 0-16,0-3 0 0,0 3 0 0,0-3 0 15,0 7 0-15,0-4 0 0,0 5 0 0,0-2 0 16,0 6 0-16,0 0 0 0,0 2 0 0,0 2 0 15,0 1 0-15,0-1 0 0,0 1 0 0,0 1 0 16,0 3 0-16,0-1 0 0,0 1 0 0,0 0 0 0,0 3 0 16,0-4 0-16,0-20 0 15,0 0 0-15,0 24 0 0,0-3 0 0,0-21 0 0,0 0 0 16,0 0 0-16,0 0 0 0,0 26 0 0,-3-2 0 0,3-24 0 16,0 0 0-16,0 33 0 0,-3-1 0 0</inkml:trace>
  <inkml:trace contextRef="#ctx0" brushRef="#br0" timeOffset="1548.3331">8982 8572 2048 0,'0'0'0'0,"0"0"0"0,0-3 0 0,3 0 0 0,0 0 0 16,-1 0 0-16,-2-3 0 0,6 0 0 0,0 0 0 16,6 1 0-16,-3-1 0 0,5-1 0 0,-2 2 0 15,6-4 0-15,0 0 0 0,0 3 0 0,0 0 0 16,3 0 0-16,0-1 0 0,-1 2 0 0,1-1 0 16,0 6 0-16,-1-3 0 0,1 6 0 0,-4-3 0 15,2 3 0-15,-1 0 0 0,-4 5 0 0,1-1 0 16,-3 5 0-16,-1 0 0 0,-1 2 0 0,-2 1 0 15,-2 3 0-15,-3 0 0 0,-3 2 0 0,0-2 0 16,-3 6 0-16,-3-1 0 0,-2 7 0 0,-5-3 0 16,-1 3 0-16,-1-1 0 0,-2 1 0 0,-4-1 0 15,-1 1 0-15,2-3 0 0,-4-1 0 0,0 1 0 16,-2 3 0-16,-4-1 0 0,3 1 0 0,-3 0 0 16,30-30 0-16,0 0 0 0,-20 26 0 0,-4 1 0 0,24-27 0 15,0 0 0-15,0 0 0 0,0 0 0 0,-8 23 0 16,-5-1 0-16,13 2 0 0,0-4 0 0,10-5 0 15,-2 0 0-15,4-3 0 0,0-3 0 16,5-1 0-16,-2 1 0 0,6-2 0 0,0-1 0 16,6-1 0-16,-3 1 0 0,8 0 0 0,1-3 0 15,0 0 0-15,-1 0 0 0,3 0 0 0,-2 0 0 0,-1 0 0 16,2-3 0-16,-34 0 0 0,0 0 0 0,32 3 0 16,-3 0 0-16,-29-3 0 0,0 0 0 15,0 0 0-15,0 0 0 0,0 0 0 0,0 0 0 0,33 3 0 16,-1-1 0-16</inkml:trace>
  <inkml:trace contextRef="#ctx0" brushRef="#br0" timeOffset="2033.181">6131 9372 2048 0,'-6'-6'0'0,"23"25"0"16,-10-14 0-16,4 7 0 0,-2-3 0 0,6 2 0 0,-3-1 0 15,3 1 0-15,-1 2 0 0,1-2 0 0,0 1 0 16,-4 3 0-16,2-3 0 0,-1 3 0 0,0-1 0 0,0 1 0 16,-4-3 0-16,-1 2 0 0,-1-1 0 0</inkml:trace>
  <inkml:trace contextRef="#ctx0" brushRef="#br0" timeOffset="2282.9005">6347 9301 2048 0,'0'0'0'0,"0"0"0"0,-3 0 0 0,3 0 0 15,-3 0 0-15,0 3 0 0,1 0 0 0,-1 3 0 16,-4-3 0-16,4 6 0 0,-3-3 0 0,1 5 0 16,-1-2 0-16,-3 6 0 0,0-3 0 0,0 6 0 15,-4-3 0-15,7 3 0 0,-2-1 0 0,-1 1 0 16,0 0 0-16,3 3 0 0,-3-3 0 0,1-1 0 16,-2 1 0-16,5 0 0 0,-4 0 0 0,3-3 0 15,1 0 0-15,5-4 0 0,-4 1 0 0</inkml:trace>
  <inkml:trace contextRef="#ctx0" brushRef="#br0" timeOffset="3070.7796">9026 9440 2048 0,'0'0'0'0,"0"0"0"0,-3 0 0 0,3 0 0 16,-3 0 0-16,3 0 0 0,-3 0 0 0,3 0 0 0,0 0 0 0,0 3 0 15,0 0 0-15,0 0 0 0,-3 1 0 0,3 1 0 16,0 1 0-16,0 2 0 0,0-1 0 0,-3 4 0 16,1 2 0-16,-2 1 0 0,1 1 0 0,0 3 0 15,0 0 0-15,0 3 0 0,-2-3 0 0,-1 6 0 16,-1-4 0-16,2 1 0 0,-4 0 0 0,0 2 0 16,0-2 0-16,9-21 0 0,0 0 0 0,-9 26 0 15,0 1 0-15,9-27 0 0,0 0 0 0,-10 27 0 16,2 0 0-16,8-27 0 0,0 0 0 0,0 0 0 15,0 0 0-15,-3 27 0 0,-3-1 0 0,6 1 0 16,0-4 0-16,0-23 0 0,0 0 0 0,9 21 0 16,-1-3 0-16,7-6 0 0,-2 0 0 0,8-4 0 15,-3-2 0-15,5 0 0 0,-2-3 0 0,5 0 0 16,1-3 0-16,-27 0 0 0,0 0 0 0,36 0 0 16,-3 0 0-16,2 0 0 0,0-3 0 0,-35 3 0 15,0 0 0-15,0 0 0 0,0 0 0 0,39-3 0 16,0 1 0-16,-39 2 0 0,0 0 0 0,0 0 0 15,0 0 0-15,0 0 0 0,0 0 0 0,38-4 0 16,0-2 0-16</inkml:trace>
  <inkml:trace contextRef="#ctx0" brushRef="#br0" timeOffset="3321.4645">9218 9778 2048 0,'0'0'0'0,"0"0"0"0,0 0 0 0,0 0 0 0,0 0 0 16,0 3 0-16,0 0 0 0,0 3 0 15,0 0 0-15,0 6 0 0,0-3 0 0,3 6 0 0,-3-3 0 16,4 6 0-16,-4-4 0 0,2 4 0 0,1 0 0 16,0 3 0-16,-3-4 0 0,3 4 0 15,-3 0 0-15,0-1 0 0,0-2 0 0,3 3 0 0,-3-3 0 16,0-18 0-16,0 0 0 0,3 21 0 0,-3-3 0 15,0-18 0-15,0 0 0 0,3 20 0 0,-1 1 0 16,4 3 0-16,-2-4 0 0</inkml:trace>
  <inkml:trace contextRef="#ctx0" brushRef="#br0" timeOffset="4118.1364">6460 10466 2048 0,'-5'0'0'16,"27"0"0"-16,-12 0 0 0,4 0 0 0,-2 0 0 0,3 0 0 16,-1 0 0-16,7 0 0 0,-3 0 0 0,2 0 0 0,1 0 0 15,4 0 0-15,-1 0 0 0,8 0 0 16,-2 0 0-16,2 0 0 0,-3 0 0 0,8 0 0 0,-5 0 0 15,3 0 0-15,-2 0 0 0,2 0 0 16,1 0 0-16,9 0 0 0,-4 0 0 0,6 0 0 16,-2 0 0-16,3 0 0 0,-2 0 0 0,5 3 0 15,-1-3 0-15,3 0 0 0,-2 0 0 0,-1 3 0 0,1-3 0 16,-4 0 0-16,0 0 0 0,4 0 0 0,-4 0 0 16,1 3 0-16,-1-3 0 0,7 0 0 15,-4 0 0-15,3 0 0 0,-2-3 0 0,2 3 0 0,-3-3 0 16,4 0 0-16,-4 0 0 0,4 3 0 0,-2-3 0 15,2 0 0-15,-1 0 0 0,1 0 0 16,-1 1 0-16,0-1 0 0,1 0 0 0,0 3 0 0,-2-4 0 16,2 4 0-16,-1 0 0 0,0 0 0 0,1-3 0 15,-1 3 0-15,1 0 0 0,-2 0 0 0,-1-3 0 16,0 3 0-16,-1-3 0 0,-3 3 0 0,0 0 0 16,2 0 0-16,-6-2 0 0,-4 2 0 0,-3-3 0 15,2 3 0-15,1-3 0 0,-4 3 0 0,1-3 0 16,-36 3 0-16,0 0 0 0,35-3 0 0,2 0 0 15,-37 3 0-15,0 0 0 0,35 0 0 0,0 0 0 16,-35 0 0-16,0 0 0 0,0 0 0 16,0 0 0-16,0 0 0 0,0 0 0 0,38 3 0 0,1 0 0 0</inkml:trace>
  <inkml:trace contextRef="#ctx0" brushRef="#br0" timeOffset="5332.2811">9307 10618 2048 0,'0'0'0'0,"0"0"0"0,0 0 0 0,0 0 0 15,0 0 0-15,0 0 0 0,-2-3 0 0,-1 0 0 0,0-1 0 0,-3 4 0 0,-1-3 0 0,1 3 0 16,-3-2 0-16,1 2 0 0,-5 0 0 0,5 0 0 15,-4 0 0-15,3 2 0 0,-3-2 0 0,1 7 0 16,-4-4 0-16,3 6 0 0,0-4 0 0,1 7 0 16,-4-3 0-16,6 3 0 0,-3 0 0 0,3 0 0 15,-4-1 0-15,8 4 0 0,-4-2 0 0,2 1 0 16,2-2 0-16,2 0 0 0,0 0 0 0,6 0 0 16,-3-3 0-16,6 2 0 0,-4-1 0 0,8 1 0 0,-4-2 0 15,2 0 0-15,2 0 0 0,5 0 0 16,-4 0 0-16,5-1 0 0,-2 2 0 0,7-2 0 0,-3-2 0 15,2 3 0-15,1 0 0 0,3-1 0 16,-4 2 0-16,10 2 0 0,-3-3 0 0,-1 5 0 0,1-1 0 16,0 4 0-16,-3-2 0 0,-3 3 0 0,-1-4 0 15,1 4 0-15,-3 0 0 0,-18-18 0 0,0 0 0 16,15 23 0-16,-4-2 0 0,-11-21 0 0,0 0 0 16,9 28 0-16,-3-5 0 0,-6-23 0 0,0 0 0 15,3 30 0-15,0-3 0 0,-3-27 0 0,0 0 0 16,-6 29 0-16,0-2 0 0,-3-1 0 0,-2 0 0 15,11-26 0-15,0 0 0 0,-15 24 0 0,-3-3 0 16,-3-3 0-16,1 0 0 0,20-18 0 0,0 0 0 16,-24 12 0-16,0-3 0 0,0-3 0 15,-3-3 0-15,4-3 0 0,-3-3 0 0,5 0 0 0,-4-3 0 16,25 6 0-16,0 0 0 0,-14-9 0 0,-1 0 0 16,3-3 0-16,0-2 0 0,6-4 0 0,-2 0 0 15,5-1 0-15,0 2 0 0,3-4 0 16,0 1 0-16,3-1 0 0,0 0 0 0,2 1 0 0,1-4 0 15,4 3 0-15,-2-2 0 0,4-5 0 0,-4 2 0 0,5 2 0 16,-2-2 0-16,2 2 0 0,-1-1 0 16,-1 2 0-16,-1 0 0 0,1 2 0 0,0 0 0 15,-1 0 0-15,-4 0 0 0,-1 7 0 0,-2-4 0 16,0 3 0-16,0-2 0 0,-3 2 0 0,0-4 0 16,0 5 0-16,-3-3 0 0,-3 1 0 0,1 2 0 15,-1-2 0-15,-4 2 0 0,-1 1 0 0,0-1 0 0,-2 5 0 16,2-3 0-16,-5 6 0 0,1-3 0 15,0 4 0-15,-2-1 0 0,-1 6 0 0,1-3 0 0,-1 3 0 16,1 0 0-16</inkml:trace>
  <inkml:trace contextRef="#ctx0" brushRef="#br0" timeOffset="5755.7778">7452 10576 2048 0,'0'0'0'0,"0"0"0"0,0 0 0 15,0 0 0-15,0 0 0 0,0 0 0 0,0 0 0 16,0 0 0-16,0 0 0 0,0 0 0 0,0 0 0 15,0 0 0-15,0 0 0 0,3 3 0 0,-3-3 0 0,3 3 0 16,0 0 0-16,2 3 0 0,-1 0 0 16,-1 2 0-16,0 2 0 0,0 1 0 0,0-2 0 15,0 3 0-15,-1-1 0 0,1 5 0 0,-3-4 0 0,6 2 0 16,-2-2 0-16,-1 4 0 0,-1-5 0 16</inkml:trace>
  <inkml:trace contextRef="#ctx0" brushRef="#br0" timeOffset="6446.2424">8410 10626 2048 0,'0'0'0'0,"0"0"0"15,0 0 0-15,0 0 0 0,0 0 0 0,0 0 0 0,0 0 0 16,0 0 0-16,-3 0 0 0,0 0 0 0,0 0 0 16,-1 0 0-16,-2 0 0 0,3 3 0 0,-3 0 0 15,0 0 0-15,-2 0 0 0,2 6 0 0,-3-3 0 16,-3 3 0-16,0-3 0 0,0 6 0 0,1 0 0 15,-1 2 0-15,0-1 0 0,1 4 0 0,-2-2 0 16,5 3 0-16,-5-3 0 0,5 5 0 0,-4-1 0 16,3 1 0-16,-3-2 0 0,3 6 0 0,0-4 0 15,0 6 0-15,0-1 0 0,7 1 0 0,-4 0 0 16,6 5 0-16,-3-5 0 0,6 1 0 0,-3-1 0 16,3 2 0-16,0-5 0 0,2 1 0 0,1 0 0 15,0 0 0-15,0-4 0 0,-6-20 0 0,0 0 0 16,12 18 0-16,-4-3 0 0,-8-15 0 0,0 0 0 15,16 15 0-15,-1-1 0 0,6-2 0 0,-3 0 0 16,-18-12 0-16,0 0 0 0,20 8 0 0,1-1 0 0,-21-7 0 16,0 0 0-16,24 3 0 0,-2 0 0 0,-22-3 0 15,0 0 0-15,27-3 0 0,1 0 0 0,-5-6 0 16,1 0 0-16,-24 9 0 0,0 0 0 16,20-12 0-16,1-3 0 0,-21 15 0 0,0 0 0 0,15-18 0 15,0-2 0-15,-15 20 0 0,0 0 0 0,8-21 0 16,2 0 0-16,-7 3 0 0,-3-2 0 0,-3 2 0 15,-1 1 0-15,-2 1 0 0,-2-2 0 16,-1 3 0-16,0 1 0 0,-3-1 0 0,-2 0 0 0,-1 4 0 16,0-2 0-16,-3 5 0 0,-3-1 0 0,4 3 0 15,-5-3 0-15,1 6 0 0,1-3 0 0,-1 6 0 16,0-3 0-16,2 3 0 0,-2 0 0 0,2 3 0 16,-1-1 0-16,20-2 0 0,0 0 0 0,-19 7 0 15,-1-1 0-15,20-6 0 0,0 0 0 0,-18 12 0 16,0-3 0-16,18-9 0 0,0 0 0 0,-14 15 0 15,-4-1 0-15</inkml:trace>
  <inkml:trace contextRef="#ctx0" brushRef="#br0" timeOffset="8739.4064">6196 10597 2048 0,'-3'-9'0'16,"8"33"0"-16,-2-15 0 0,0 2 0 0,-3 1 0 0,4 2 0 15,-4 2 0-15,0 2 0 0,0-4 0 0,3 8 0 16,-3-4 0-16,3 5 0 0,-3-2 0 0,3 3 0 16,-3-1 0-16,2 7 0 0,1-1 0 0,0 4 0 15,0-4 0-15,0 2 0 0,-3-2 0 0,3 0 0 16,-3 0 0-16,0-29 0 0,0 0 0 0,4 31 0 15,-2-5 0-15,-2-26 0 0,0 0 0 0,6 34 0 16,-3-5 0-16,-3-29 0 0,0 0 0 0,3 30 0 16,0-1 0-16,-3-29 0 0,0 0 0 0,0 0 0 15,0 0 0-15,2 30 0 0,1-4 0 0</inkml:trace>
  <inkml:trace contextRef="#ctx0" brushRef="#br0" timeOffset="9489.8812">6898 10629 2048 0,'0'0'0'0,"0"0"0"0,0 0 0 0,0 0 0 16,0 0 0-16,3 0 0 0,-3 0 0 0,3 0 0 0,0 0 0 0,2 0 0 15,-1 0 0-15,5 0 0 0,-3 0 0 16,5 0 0-16,-2 0 0 0,3 0 0 0,-1-3 0 0,6 1 0 15,-6-1 0-15,4 3 0 0,-1 0 0 0,2 3 0 16,-2-3 0-16,1 2 0 0,-1 1 0 16,2 3 0-16,-5-3 0 0,4 6 0 15,0-3 0-15,-3 3 0 0,0 0 0 0,0 3 0 0,-3-3 0 0,-3 2 0 16,0 2 0-16,-1-1 0 16,-2-1 0-16,-3 4 0 0,0-3 0 0,-3 2 0 15,-2-1 0-15,-1 1 0 0,0-2 0 0,-3 3 0 0,0-3 0 0,1 3 0 16,-6-3 0-16,3 2 0 0,-4-2 0 0,3 0 0 15,1 0 0-15,-4 0 0 0,0 0 0 0,0-3 0 16,1 0 0-16,-1 0 0 0,-3-4 0 0,6 5 0 16,-2-5 0-16,3 1 0 0,0 0 0 0,5-4 0 15,-2 2 0-15,1 2 0 0,1-3 0 16,6 0 0-16,0-3 0 0,3 2 0 0,-3-2 0 0,10 4 0 16,-5-4 0-16,4 3 0 0,-3-3 0 0,7 0 0 15,-2 0 0-15,5 3 0 0,-2-3 0 0,-14 0 0 16,0 0 0-16,18 0 0 0,-1 0 0 0,4 3 0 15,0 0 0-15,2 2 0 0,-2-2 0 0,-21-3 0 16,0 0 0-16,22 10 0 0,-5-2 0 0,4 4 0 16,-4-3 0-16,-17-9 0 0,0 0 0 0,15 15 0 15,-1-1 0-15,-14-14 0 0,0 0 0 0,13 18 0 16,-2 0 0-16,-5 3 0 0,1-3 0 0,-7 0 0 16,0 0 0-16,-4-1 0 0,1-2 0 15,-3 0 0-15,-2-4 0 0,-1 5 0 0,-3-5 0 0,0 1 0 16,-3 0 0-16,15-12 0 0,0 0 0 0,-17 9 0 0,-1-1 0 15,-2 2 0-15,-2-2 0 0,22-8 0 0,0 0 0 16,-24 10 0-16,0-1 0 0,24-9 0 0,0 0 0 16,-29 9 0-16,-1-3 0 0,5-1 0 15,-6-2 0-15,4-3 0 0,-2 0 0 0</inkml:trace>
  <inkml:trace contextRef="#ctx0" brushRef="#br0" timeOffset="10553.8613">5776 11421 2048 0,'0'0'0'0,"3"0"0"16,0 0 0-16,2 0 0 0,-2 0 0 0,3 3 0 16,-3-3 0-16,0 2 0 0,-1 2 0 0,2-1 0 15,-1-3 0-15,0 3 0 0,0-3 0 0,2 3 0 16,-2-3 0-16,3 0 0 0,1 0 0 0,1 3 0 16,1-3 0-16,2 0 0 0,-1 0 0 0,4 0 0 15,-2-3 0-15,0 3 0 0,0-3 0 0,4 3 0 16,-2-3 0-16,1 3 0 0,-1-3 0 0,4 3 0 15,-3-4 0-15,3 2 0 0,0-1 0 0,-1 3 0 16,1-3 0-16,3 0 0 0,-3 0 0 0,3 3 0 16,-1-2 0-16,-20 2 0 0,0 0 0 0,24-3 0 15,-3 0 0-15,5 3 0 0,-3-3 0 0,11 3 0 16,-1-3 0-16,-5 3 0 0,2 0 0 0,-1 0 0 16,2 0 0-16,-2 0 0 0,1-4 0 0,-1 4 0 15,1 0 0-15,-30 0 0 0,0 0 0 0,32 0 0 16,2 0 0-16,1 0 0 0,-2-2 0 0,2 2 0 15,-2 0 0-15,-1 0 0 0,1 0 0 0,0 0 0 16,-1 0 0-16,1 0 0 0,-4 0 0 0,4 0 0 16,-3 0 0-16,-1 0 0 0,1 0 0 0,2 0 0 15,-2 0 0-15,0 0 0 0,0 0 0 0,2 0 0 16,-2 0 0-16,2 0 0 0,-3 0 0 0,5 0 0 0,-5 0 0 16,1 0 0-16,-1 0 0 0,4 0 0 0,-4 0 0 15,2 2 0-15,-2-2 0 0,1 4 0 0,-1-4 0 16,-29 0 0-16,0 0 0 0,33 3 0 0,0-3 0 15,-33 0 0-15,0 0 0 0,38 0 0 0,-3 0 0 16,10 3 0-16,-1-3 0 0,4 3 0 0,-4-3 0 16,-3 0 0-16,-2 0 0 0,-39 0 0 0,0 0 0 15,39 0 0-15,-1 0 0 0,0 0 0 0,1 0 0 16,0 3 0-16,-4-3 0 0,1 2 0 16,-4-2 0-16,-3 3 0 0,1-3 0 0,3 0 0 0,-3 0 0 15,-1 3 0-15,1-3 0 0,-1 3 0 0,1-3 0 16,0 3 0-16,-3-3 0 0,3 0 0 0,-1 0 0 15,1 2 0-15,-1-2 0 0,-29 0 0 0,0 0 0 16,33 4 0-16,-3-4 0 0,5 3 0 0,-3 0 0 16,4 0 0-16,-3-3 0 0,-1 3 0 0,-2-3 0 15,2 2 0-15,1-2 0 0,-1 0 0 0,-2 0 0 0,-30 0 0 16,0 0 0-16,34 4 0 0,-6-4 0 0,6 0 0 16,-2 0 0-16,-32 0 0 0,0 0 0 0,36 3 0 15,-3-3 0-15,2 0 0 0,-3 0 0 16,-32 0 0-16,0 0 0 0,38 0 0 0,-2 0 0 0,3 0 0 15,-1-3 0-15,1 3 0 0,-4-4 0 16,-35 4 0-16,0 0 0 0,36 0 0 0,0-2 0 0,-36 2 0 16,0 0 0-16,38 0 0 0,-3 0 0 0,-35 0 0 15,0 0 0-15,38 0 0 0,2-3 0 0,-40 3 0 16,0 0 0-16,36 0 0 0,-4-3 0 0,-32 3 0 16,0 0 0-16,0 0 0 0,0 0 0 0,0 0 0 15,0 0 0-15,35 0 0 0,0 0 0 0</inkml:trace>
  <inkml:trace contextRef="#ctx0" brushRef="#br0" timeOffset="19463.0289">22582 9429 2048 0,'0'-7'0'0,"-3"28"0"0,0-11 0 16,0 1 0-16,0 1 0 0,1 2 0 0,-4 2 0 16,-1 2 0-16,-1-2 0 0,-1 4 0 0,0-4 0 0,0 6 0 15,-2-5 0-15,-2 7 0 0,2-3 0 16,-4 5 0-16,0-2 0 0,15-24 0 0,0 0 0 0,-14 27 0 16,-1-1 0-16,15-26 0 0,0 0 0 15,0 0 0-15,0 0 0 0,-16 30 0 0,1-3 0 0,15-27 0 16,0 0 0-16,-11 27 0 0,-2 0 0 15,13-27 0-15,0 0 0 0,-5 26 0 0,-4-2 0 16,9-24 0-16,0 0 0 0,3 20 0 0,0 1 0 0,-3-21 0 16,0 0 0-16,8 13 0 0,2-2 0 0,4-2 0 15,1-3 0-15,6 0 0 0,-2-4 0 0,1 1 0 16,0 0 0-16,4-3 0 0,-3 0 0 0,2 0 0 16,1-3 0-16,3 0 0 0,0-2 0 0,-27 5 0 15,0 0 0-15,30-3 0 0,-4 0 0 0,-26 3 0 16,0 0 0-16,30-3 0 0,-1-3 0 15,-29 6 0-15,0 0 0 0,0 0 0 0,0 0 0 0,0 0 0 16,0 0 0-16,31-3 0 0,-5-3 0 0,-3 1 0 16,1-2 0-16</inkml:trace>
  <inkml:trace contextRef="#ctx0" brushRef="#br0" timeOffset="19729.6824">22716 9719 2048 0,'0'0'0'0,"0"0"0"16,-4 0 0-16,4 3 0 0,-3 0 0 0,3 0 0 15,-3-3 0-15,3 6 0 0,-2-3 0 0,-1 3 0 0,0 0 0 16,3 6 0-16,-3 0 0 0,0 2 0 0,0 1 0 16,1 3 0-16,-1-3 0 0,3 6 0 0,-4-3 0 15,4 2 0-15,-3 1 0 0,3 0 0 16,0-1 0-16,0 2 0 0,-3-2 0 0,3 0 0 0,-3 1 0 15,3-21 0-15,0 0 0 0,0 21 0 0,-3 0 0 16,3-21 0-16,0 0 0 0,-2 24 0 0,-1-1 0 16,3-23 0-16,0 0 0 0,0 0 0 0,0 0 0 15,-3 30 0-15,-3-1 0 0</inkml:trace>
  <inkml:trace contextRef="#ctx0" brushRef="#br0" timeOffset="20340.3376">23433 9645 2048 0,'0'0'0'0,"0"-3"0"0,0 0 0 15,0 1 0-15,0-4 0 0,3 0 0 0,0-1 0 16,-1 1 0-16,1-2 0 0,7 2 0 0,-5-3 0 0,4-1 0 16,-3 2 0-16,7 2 0 0,-1-3 0 0,-1 3 0 15,1-4 0-15,3 5 0 0,0-1 0 0,-1 1 0 16,1-2 0-16,2 4 0 0,-1 0 0 0,-2 3 0 15,1-3 0-15,-1 3 0 0,0 0 0 0,-3 3 0 16,1 0 0-16,0 4 0 0,-3-4 0 0,-4 5 0 16,1-2 0-16,1 6 0 0,-2-2 0 0,-2 4 0 15,-3-3 0-15,0 8 0 0,-3-5 0 0,-2 7 0 16,-5-3 0-16,2 3 0 0,-4-4 0 0,0 7 0 16,0-3 0-16,-3 6 0 0,-3-1 0 0,0 1 0 15,-2 0 0-15,2 0 0 0,-3-1 0 0,1-2 0 16,-4-1 0-16,3 1 0 0,1-1 0 0,20-23 0 15,0 0 0-15,-19 24 0 0,-2-3 0 0,21-21 0 16,0 0 0-16,0 0 0 0,0 0 0 0,-14 24 0 0,-1-3 0 16,6 0 0-16,1-1 0 0,8-5 0 15,0 0 0-15,0-15 0 0,0 0 0 0,5 12 0 16,1-3 0-16,9 0 0 0,-3-1 0 0,6-2 0 16,-4 1 0-16,8-5 0 0,-5 1 0 0,7 0 0 15,-3-3 0-15,3 3 0 0,-2-3 0 0,8 0 0 16,-1-3 0-16,-29 3 0 0,0 0 0 0,34 0 0 15,-5-3 0-15,4 0 0 0,-4-2 0 0,1 1 0 0,0 1 0 16,-30 3 0-16,0 0 0 0,30-6 0 0,-4 1 0 16,1-1 0-16,0 0 0 0</inkml:trace>
  <inkml:trace contextRef="#ctx0" brushRef="#br0" timeOffset="21028.9655">24437 9547 2048 0,'0'0'0'16,"0"0"0"-16,0 0 0 0,0 0 0 0,0 0 0 0,4-3 0 15,-4-1 0-15,3 2 0 0,0-4 0 0,-1 0 0 16,1 1 0-16,3 1 0 0,0-2 0 0,3 1 0 16,0-1 0-16,5 3 0 0,-2-4 0 0,3 2 0 15,-3-1 0-15,6-1 0 0,-3 2 0 0,3 2 0 16,-3 0 0-16,2 3 0 0,-2-3 0 0,-1 3 0 15,2 0 0-15,-2 3 0 0,-2-3 0 0,0 6 0 16,-1-3 0-16,3 6 0 0,-6-3 0 0,-2 3 0 16,-3 0 0-16,0 2 0 0,0 1 0 0,-3 2 0 15,-3-1 0-15,0 5 0 0,-3-4 0 0,-3 2 0 16,0-2 0-16,-4 4 0 0,2-3 0 0,-4 3 0 16,1-3 0-16,-2 3 0 0,-1-4 0 15,-1 1 0-15,1-3 0 0,2 3 0 0,-2-3 0 0,1-1 0 16,-2-2 0-16,6 0 0 0,-2 0 0 0,4-1 0 15,2-1 0-15,5-1 0 0,-3-3 0 0,9 3 0 16,-3-3 0-16,6-1 0 0,-1 2 0 0,8-4 0 0,-5 0 0 16,4 0 0-16,0 0 0 0,6 0 0 15,-3 0 0-15,2 0 0 0,2 0 0 0,1 0 0 0,0 0 0 16,4 3 0-16,-3 0 0 0,3 3 0 0,-3-4 0 16,0 8 0-16,-4-4 0 0,-17-6 0 0,0 0 0 15,18 11 0-15,0 1 0 0,-18-12 0 0,0 0 0 16,12 15 0-16,-1-1 0 0,-1 7 0 0,-2-3 0 15,-5 3 0-15,0-3 0 0,-3 2 0 0,-3-1 0 16,-3-2 0-16,1 1 0 0,-5-3 0 0,1 0 0 16,-2 0 0-16,-1-1 0 0,12-14 0 0,0 0 0 15,-15 12 0-15,-3 0 0 0,-2 0 0 0,-1-4 0 16,21-8 0-16,0 0 0 0,0 0 0 0,0 0 0 16,-24 9 0-16,0-3 0 0,24-6 0 0,0 0 0 15,-35 7 0-15,-1-4 0 0</inkml:trace>
  <inkml:trace contextRef="#ctx0" brushRef="#br0" timeOffset="21653.7494">21377 10446 2048 0,'-9'-3'0'0,"33"14"0"0,-18-5 0 16,2 3 0-16,1-3 0 0,3 3 0 0,-3 0 0 16,2 3 0-16,2-3 0 0,-2 3 0 15,1-1 0-15,0 2 0 16,-1-2 0-16,2 1 0 0,-1 0 0 0,3 0 0 0,-3-1 0 0,-1 2 0 0,1-5 0 16,0 4 0-16,0 0 0 0,0-3 0 15,-4 0 0-15,1 0 0 0,0-3 0 16,-3 0 0-16,0-1 0 0</inkml:trace>
  <inkml:trace contextRef="#ctx0" brushRef="#br0" timeOffset="21888.5881">21753 10422 2048 0,'0'0'0'0,"0"0"0"0,0 0 0 15,0 0 0-15,-3 0 0 0,0 3 0 0,0-3 0 16,-3 5 0-16,1-2 0 0,2 3 0 15,-4-2 0-15,1 4 0 0,-2 1 0 16,-2 0 0-16,1 0 0 0,0 3 0 0,-2 0 0 0,-2 3 0 0,2-1 0 16,3 2 0-16,-5-2 0 0,2 4 0 0,-2-3 0 0,2 3 0 15,0-1 0-15,-2 1 0 0,-1 0 0 0,1 0 0 16,-2-1 0-16,15-17 0 0,0 0 0 0,-11 19 0 16,-2-2 0-16,2 1 0 0,-1 0 0 0</inkml:trace>
  <inkml:trace contextRef="#ctx0" brushRef="#br0" timeOffset="22638.2989">23323 10686 2048 0,'0'0'0'0,"0"0"0"15,0 0 0-15,0 0 0 0,0 0 0 0,0 0 0 0,0-3 0 16,3 0 0-16,1-1 0 0,2 2 0 0,-3-4 0 15,5 0 0-15,1 0 0 0,3 0 0 0,-1-3 0 16,8 0 0-16,-5 1 0 0,4-1 0 0,-1-1 0 0,4 2 0 16,-2-1 0-16,1 3 0 0,-2 0 0 15,3 3 0-15,-4-3 0 0,1 6 0 0,-3-3 0 16,0 6 0-16,-1 0 0 0,1 3 0 0,-3 0 0 16,-3 3 0-16,1-3 0 0,-4 5 0 0,-1 2 0 15,-2 1 0-15,0 1 0 0,-3 3 0 0,0 0 0 16,-3 2 0-16,-3-1 0 0,-2 2 0 0,-2-1 0 15,-2 4 0-15,-3 0 0 0,-2 5 0 0,-4-3 0 0,1 4 0 16,-4 0 0-16,-3 3 0 0,1-3 0 0,-5 2 0 16,2 1 0-16,2-4 0 0,-3 0 0 15,7-2 0-15,-3 0 0 0,26-27 0 0,0 0 0 0,0 0 0 16,0 0 0-16,0 0 0 0,0 0 0 16,-21 24 0-16,-1 0 0 0,11-4 0 15,-2-2 0-15,13-18 0 0,0 0 0 0,0 15 0 0,-3 0 0 0,3-15 0 16,0 0 0-16,10 9 0 0,-2-4 0 0,-8-5 0 15,0 0 0-15,19 6 0 0,-1 0 0 16,5 0 0-16,1-3 0 0,11 0 0 0,-2 0 0 0,2 0 0 16,-2 0 0-16,3 0 0 0,-4-3 0 15,3 3 0-15,-3-3 0 0,6 0 0 0,-6 0 0 16,-32 0 0-16,0 0 0 0,38 3 0 0,-3-3 0 16,10 0 0-16,0 0 0 0,2 3 0 0,0-3 0 0,-2 0 0 15,-3-3 0-15</inkml:trace>
  <inkml:trace contextRef="#ctx0" brushRef="#br0" timeOffset="23341.4299">24385 10567 2048 0,'0'0'0'0,"0"0"0"16,0 0 0-16,0 0 0 0,0 0 0 0,3-3 0 15,-1 0 0-15,4 0 0 0,-3-2 0 0,7 2 0 0,-2-3 0 16,3 3 0-16,-2-3 0 0,6 2 0 0,0-1 0 16,3 2 0-16,-3 0 0 0,2 0 0 0,1 0 0 15,0 3 0-15,0-3 0 0,-1 3 0 0,-1 0 0 16,1 3 0-16,1-3 0 0,0 3 0 0,-1 0 0 16,-2 3 0-16,0-1 0 0,0 5 0 15,-3-4 0-15,-3 2 0 0,-3 1 0 0,-3 3 0 0,0 0 0 16,-3 0 0-16,0 0 0 0,-3 2 0 0,-3-2 0 15,-3 3 0-15,1-3 0 0,-6 3 0 0,0-3 0 0,-1-1 0 16,0 2 0-16,1-1 0 0,-4-4 0 16,0 5 0-16,1-5 0 0,2 1 0 0,-3 0 0 0,3 0 0 15,0 0 0-15,5-3 0 0,-1-1 0 0,5 1 0 16,-2 1 0-16,5-1 0 0,-4-4 0 0,10 1 0 16,-3 0 0-16,7 0 0 0,-2 0 0 0,7 0 0 15,-4 0 0-15,8 0 0 0,-1-3 0 0,3 3 0 16,0-3 0-16,-18 0 0 0,0 0 0 0,20 6 0 15,1-3 0-15,6 3 0 0,-4-3 0 0,7 5 0 16,-3 2 0-16,2 1 0 0,-2 1 0 0,-3 0 0 16,-1-1 0-16,-23-11 0 0,0 0 0 0,20 18 0 15,-2-2 0-15,-18-16 0 0,0 0 0 0,12 17 0 16,1 1 0-16,-10 0 0 0,0 0 0 0,-3-18 0 16,0 0 0-16,-3 17 0 0,0 1 0 0,-5 0 0 15,-6-3 0-15,14-15 0 0,0 0 0 0,-17 17 0 16,-1-2 0-16,18-15 0 0,0 0 0 0,-24 15 0 15,-2 1 0-15,26-16 0 0,0 0 0 0,-27 14 0 16,-2-2 0-16,29-12 0 0,0 0 0 0,0 0 0 16,0 0 0-16,-34 12 0 0,-1 0 0 0</inkml:trace>
  <inkml:trace contextRef="#ctx0" brushRef="#br0" timeOffset="24232.9525">21776 11462 2048 0,'0'0'0'0,"0"0"0"0,0 0 0 0,3 0 0 0,0 0 0 16,0 0 0-16,-3 0 0 0,7 0 0 0,-4 0 0 0,5 0 0 15,1 0 0-15,3 0 0 0,-1 0 0 16,4 0 0-16,-3 0 0 0,2 0 0 0,3 0 0 0,0 0 0 16,1 0 0-16,0 0 0 0,-1 0 0 0,4 0 0 15,-1 0 0-15,4 0 0 0,-3 0 0 16,-21 0 0-16,0 0 0 0,30 0 0 0,-3 0 0 16,8 0 0-16,-3 0 0 0,6 0 0 0,-1 0 0 0,5 0 0 15,-2-2 0-15,5-1 0 0,0 0 0 0,-4 0 0 16,1 0 0-16,-4 3 0 0,0-4 0 0,1 2 0 15,0-1 0-15,-4 3 0 0,0-3 0 0,3 3 0 16,3 0 0-16,-3 3 0 0,-3-3 0 0,3 0 0 16,1 0 0-16,3 3 0 0,-4-3 0 0,3 2 0 15,-2-2 0-15,3 4 0 0,-4-4 0 0,4 3 0 16,-4-3 0-16,4 0 0 0,-4 0 0 0,4 3 0 16,-4-3 0-16,3 0 0 0,1 0 0 0,-1 3 0 15,-3-3 0-15,4 3 0 0,0-3 0 0,-1 2 0 16,-2-2 0-16,2 4 0 0,1-4 0 0,3 3 0 15,-4-3 0-15,0 0 0 0,1 0 0 0,-1 3 0 16,-3-3 0-16,1 0 0 0,0 0 0 0,2 0 0 16,-3 0 0-16,2 3 0 0,-2-3 0 0,0 3 0 15,-2-3 0-15,3 2 0 0,-4-2 0 0,0 0 0 16,-2 0 0-16,0 3 0 0,-1-3 0 0,1 0 0 16,-4 0 0-16,4 3 0 0,0-3 0 0,-33 0 0 0,0 0 0 15,32 3 0-15,1-3 0 0,2 3 0 16,1-3 0-16,3 2 0 0,-4-2 0 0,-35 0 0 15,0 0 0-15,36 4 0 0,-4-4 0 0,-32 0 0 0,0 0 0 16,29 3 0-16,1-3 0 0,-30 0 0 0,0 0 0 16,30 0 0-16,-3 0 0 0,-27 0 0 0,0 0 0 15,30-3 0-15,-1-1 0 0</inkml:trace>
  <inkml:trace contextRef="#ctx0" brushRef="#br0" timeOffset="25624.7985">24737 11803 2048 0,'0'7'0'0,"0"-28"0"15,0 12 0-15,0 0 0 0,0-3 0 0,-3 3 0 16,0 1 0-16,-2-2 0 0,-5-1 0 0,0 5 0 15,-1-3 0-15,2 2 0 0,-3-1 0 0,1 2 0 16,-2 0 0-16,2 3 0 0,-3-2 0 0,-2 5 0 16,2-4 0-16,2 4 0 0,0 0 0 0,0 4 0 15,-3-2 0-15,3 4 0 0,0 0 0 0,3 3 0 16,-2 0 0-16,1 3 0 0,-1-1 0 0,2 2 0 16,0-2 0-16,3 4 0 0,0 0 0 0,1 2 0 15,-2-2 0-15,4 3 0 0,0 0 0 0,0 3 0 16,1-3 0-16,2-1 0 0,0 1 0 0,2 0 0 15,1-3 0-15,3-1 0 0,1 2 0 0,1-5 0 16,-2 1 0-16,3-3 0 0,0 0 0 0,3-3 0 16,0-1 0-16,-1-2 0 0,1 0 0 0,0-3 0 15,1 0 0-15,-2-3 0 0,1 0 0 0,0-2 0 16,0-1 0-16,0-3 0 16,-1 0 0-16,-2 0 0 0,0-3 0 0,0 0 0 0,0 1 0 0,0-4 0 15,-4 0 0-15,4 0 0 0,-3-3 0 0,0 4 0 16,-3-1 0-16,3 3 0 0,-3-2 0 0,0 1 0 15,-1 1 0-15,1 3 0 0,-3 0 0 0,3 3 0 16,-3 1 0-16,0 2 0 0,0 0 0 0,0 3 0 0,-3 0 0 16,3 3 0-16,-3 0 0 0,3 5 0 15,-2-1 0-15,-1 1 0 0,0 2 0 0,3 5 0 0,-3-4 0 16,0 4 0-16,0 1 0 0,3 3 0 0,-3-1 0 16,0 3 0-16,0-3 0 0,3 6 0 0,0-4 0 15,3 7 0-15,-3-3 0 0,3 6 0 16,-3-1 0-16,3 0 0 0,0 1 0 0,-3-30 0 0,0 0 0 15,3 30 0-15,0-1 0 0,-3-29 0 0,0 0 0 16,0 0 0-16,0 0 0 0,0 0 0 0,0 0 0 16,3 30 0-16,0-3 0 0,-3-27 0 0,0 0 0 15,0 0 0-15,0 0 0 0,2 24 0 0,-2-3 0 16,3-10 0-16,-3-1 0 0</inkml:trace>
  <inkml:trace contextRef="#ctx0" brushRef="#br0" timeOffset="26781.9989">23649 11676 2048 0,'0'0'0'0,"0"0"0"0,-3 0 0 0,3 0 0 16,-3 0 0-16,0 0 0 0,-1 0 0 0,2 0 0 16,-1 0 0-16,0 0 0 0,0 0 0 0,0 0 0 15,0 0 0-15,1 0 0 0,-4 0 0 0,-1 3 0 16,-1-3 0-16,-1 3 0 0,0 0 0 0,0 3 0 15,-2-3 0-15,-1 6 0 0,-3-3 0 0,3 6 0 16,0-1 0-16,1 4 0 0,-1 0 0 0,-1 6 0 16,1-4 0-16,0 8 0 0,1-2 0 0,-5 7 0 15,2 0 0-15,3 2 0 0,-2-3 0 0,5 4 0 16,-4 0 0-16,6-1 0 0,0-2 0 0,3 3 0 16,0-3 0-16,3-1 0 0,0-2 0 0,3-1 0 15,-3 1 0-15,6-3 0 0,-3-1 0 0,6 1 0 0,-3 0 0 16,-6-24 0-16,0 0 0 0,11 21 0 15,-1-3 0-15,-10-18 0 0,0 0 0 0,14 14 0 16,-2 1 0-16,6-3 0 0,0-3 0 0,-18-9 0 16,0 0 0-16,20 6 0 0,2 0 0 0,-1-6 0 15,-1 0 0-15,1-3 0 0,-1 0 0 0,0-3 0 16,-1-3 0-16,-19 9 0 0,0 0 0 0,17-12 0 0,1 1 0 16,-18 11 0-16,0 0 0 0,15-16 0 15,0-1 0-15,-3-4 0 0,-3 0 0 0,-3 1 0 0,-3-1 0 16,-3 3 0-16,0 0 0 0,0 0 0 0,-3 0 0 15,-3 4 0-15,-1-1 0 0,-1 5 0 0,-1-1 0 16,-3 2 0-16,0 0 0 0,0 4 0 0,-3-1 0 16,15 6 0-16,0 0 0 0,-14 0 0 0,-4-3 0 15,18 3 0-15,0 0 0 0,-18 3 0 0,-2-3 0 16,-1 6 0-16,1-1 0 0,20-5 0 0,0 0 0 16,-21 9 0-16,-1-3 0 0,22-6 0 0,0 0 0 15,-20 12 0-15,-1 0 0 0</inkml:trace>
  <inkml:trace contextRef="#ctx0" brushRef="#br0" timeOffset="30315.6686">21587 11560 2048 0,'0'-9'0'0,"0"36"0"0,0-15 0 15,0 3 0-15,0 0 0 0,0 6 0 0,0-3 0 16,0 5 0-16,0-2 0 0,0 5 0 0,-3-2 0 15,0 9 0-15,1-4 0 0,2 4 0 0,-3-3 0 16,3 3 0-16,-4-4 0 0,4 3 0 0,0-2 0 16,4 0 0-16,-4-3 0 0,3 3 0 15,-1-1 0-15,-2-29 0 0,0 0 0 0,3 30 0 0,-3-4 0 16,0-26 0-16,0 0 0 0,3 30 0 0,-3-1 0 16,0-29 0-16,0 0 0 0,3 29 0 0,-3 2 0 15,0-31 0-15,0 0 0 0,0 0 0 0,0 0 0 16,6 23 0-16,-4 1 0 0,11-5 0 0,-2-5 0 15</inkml:trace>
  <inkml:trace contextRef="#ctx0" brushRef="#br0" timeOffset="31051.1736">22307 11661 2048 0,'0'0'0'0,"0"0"0"15,0 0 0-15,0 0 0 0,0 0 0 0,0 0 0 16,0 0 0-16,3 0 0 0,-3 0 0 0,2-2 0 16,2-2 0-16,2 2 0 0,-3-2 0 0,5 2 0 15,-2-4 0-15,6 3 0 0,0-3 0 0,3 3 0 16,-4-3 0-16,4 3 0 0,-2-3 0 0,4 3 0 16,-1 1 0-16,2 2 0 0,-4-4 0 0,4 4 0 0,-1-2 0 15,1 2 0-15,-1 0 0 0,1 0 0 0,-1 0 0 16,3 2 0-16,-5 2 0 0,-1 1 0 15,0-2 0-15,2 3 0 0,-5 0 0 0,1 3 0 0,-3-3 0 16,-1 3 0-16,2-1 0 0,-4 4 0 0,-1 0 0 16,-2 2 0-16,-3 2 0 0,0 1 0 15,0 1 0-15,0-1 0 0,-3 2 0 0,1 2 0 16,-4-3 0-16,-1 5 0 0,1-2 0 0,-2 3 0 0,-1-3 0 16,-6 5 0-16,1 0 0 0,-1 1 0 15,-2 0 0-15,-2-4 0 0,1 1 0 0,0 0 0 16,0-3 0-16,1 3 0 0,-4-3 0 0,4-1 0 0,-4 1 0 15,3 0 0-15,-2-4 0 0,20-17 0 0,0 0 0 16,-18 21 0-16,-4-3 0 0,22-18 0 16,0 0 0-16,0 0 0 0,0 0 0 0,0 0 0 0,0 0 0 15,-17 18 0-15,-4 0 0 0,21-18 0 0,0 0 0 16,0 0 0-16,0 0 0 0,-14 18 0 0,-2-1 0 16,16-17 0-16,0 0 0 0,-5 13 0 0,-1-5 0 15,9 1 0-15,-3 0 0 0,0-9 0 0,0 0 0 0,8 6 0 16,-2-3 0-16,9 3 0 0,-3-3 0 0,-12-3 0 15,0 0 0-15,18 0 0 0,-1 0 0 16,8 2 0-16,-4-2 0 0,5 0 0 0,-3 0 0 0,7 0 0 16,-1 0 0-16,-29 0 0 0,0 0 0 0,32 0 0 15,-1 0 0-15,1 0 0 16,-2 0 0-16,-30 0 0 0,0 0 0 0,32 4 0 0,2-4 0 0,-34 0 0 16,0 0 0-16,33 2 0 0,-4-2 0 15,-29 0 0-15,0 0 0 0,36 3 0 0,-4 0 0 0</inkml:trace>
  <inkml:trace contextRef="#ctx0" brushRef="#br0" timeOffset="32521.2828">24716 12616 2048 0,'0'0'0'0,"0"0"0"0,-4 0 0 0,1 0 0 15,-2 0 0-15,-1 0 0 0,0 0 0 0,3 0 0 0,-3 0 0 0,0 3 0 16,0-3 0-16,-2 3 0 0,-1-3 0 0,0 6 0 16,0-2 0-16,0 1 0 0,-3-2 0 15,4 5 0-15,-1 1 0 0,-1 3 0 0,-1 1 0 0,0 1 0 16,-2 1 0-16,1 3 0 0,-1-3 0 0,5 6 0 16,-4-4 0-16,4 7 0 0,-4-3 0 0,3 8 0 15,0-2 0-15,0 2 0 0,0 2 0 0,4 1 0 16,-1-2 0-16,2 5 0 0,-2-2 0 0,3-1 0 15,1 1 0-15,2 0 0 0,-3-4 0 0,6 4 0 16,-3-4 0-16,5 4 0 0,-2-3 0 0,4-1 0 16,-4 1 0-16,2-3 0 0,1-1 0 0,-6-26 0 15,0 0 0-15,12 27 0 0,-3-3 0 0,-9-24 0 16,0 0 0-16,14 24 0 0,2-4 0 0,-16-20 0 16,0 0 0-16,0 0 0 0,0 0 0 0,22 18 0 15,0 0 0-15,-22-18 0 0,0 0 0 0,27 12 0 16,0-1 0-16,-1-5 0 0,1-3 0 0,-27-3 0 15,0 0 0-15,26-3 0 0,0 1 0 0,2-8 0 16,-4 1 0-16,0-2 0 0,-1-4 0 0,-3-3 0 16,1 1 0-16,-7-1 0 0,2-3 0 0,-5 0 0 15,0-2 0-15,-3 2 0 0,-2-3 0 0,0 3 0 16,-1-2 0-16,-2 2 0 0,1-3 0 0,-1 4 0 16,0-5 0-16,-3 2 0 0,0 0 0 0,0-4 0 15,0 0 0-15,0 0 0 0,0 1 0 0,-3 2 0 16,-4 0 0-16,4 2 0 0,0 0 0 0,-2 4 0 15,-1 0 0-15,0 3 0 0,-4-2 0 0,1 1 0 16,1-1 0-16,-1 1 0 0,0-1 0 0,0 2 0 16,-2 1 0-16,-2 2 0 0,2-4 0 0,2 2 0 0,-3-1 0 15,1 4 0-15,-2-1 0 0,5 0 0 16,-4 0 0-16,3 3 0 0,-3 0 0 0,3 0 0 0,-4 0 0 16,5 4 0-16,-1-5 0 0</inkml:trace>
  <inkml:trace contextRef="#ctx0" brushRef="#br0" timeOffset="35053.9555">23738 12646 2048 0,'6'0'0'0,"-27"0"0"15,13 0 0-15,-1 0 0 0,-3 0 0 16,3 0 0-16,-2 0 0 0,1 2 0 0,-2-2 0 0,0 3 0 16,-3 0 0-16,4 4 0 0,-5-4 0 0,2 5 0 15,-1 2 0-15,1 1 0 0,-2-2 0 16,2 6 0-16,-4-3 0 0,4 6 0 0,-2-3 0 0,1 5 0 15,0-2 0-15,4 5 0 0,-5 1 0 0,8 6 0 16,-4-3 0-16,4 2 0 0,-2-2 0 0,5 3 0 16,-1-1 0-16,3 2 0 0,0-2 0 0,3 0 0 15,0-3 0-15,3 5 0 0,-3-1 0 0,3-4 0 16,0 1 0-16,2 0 0 0,1-4 0 0,1 4 0 16,-1-4 0-16,5 1 0 0,-2-3 0 0,6 4 0 15,-4-6 0-15,-11-19 0 0,0 0 0 0,15 21 0 16,0-3 0-16,-15-18 0 0,0 0 0 0,22 21 0 15,-5-3 0-15,-17-18 0 0,0 0 0 0,24 14 0 16,-1 1 0-16,4-3 0 0,0-3 0 0,-5-3 0 16,3-1 0-16,-25-5 0 0,0 0 0 0,24 0 0 15,0 0 0-15,-24 0 0 0,0 0 0 0,21-5 0 16,-4-1 0-16,-2-3 0 0,-3 0 0 0,2-3 0 16,-2-2 0-16,-12 14 0 0,0 0 0 0,12-16 0 15,0 2 0-15,0-1 0 0,-3-3 0 0,-3 0 0 16,0 1 0-16,-6 17 0 0,0 0 0 0,3-18 0 15,0-3 0-15,-6 6 0 0,0-3 0 0,3 18 0 16,0 0 0-16,-6-18 0 0,0 1 0 0,-3 2 0 16,-3 0 0-16,12 15 0 0,0 0 0 0,-12-11 0 0,-3-5 0 15,0 8 0-15,1-4 0 0,14 12 0 0,0 0 0 16,-18-6 0-16,1 0 0 0,-1 3 0 0,-1 0 0 16,19 3 0-16,0 0 0 0,-17 3 0 0,-5-3 0 15,22 0 0-15,0 0 0 0,-17 6 0 0,-4-1 0 16,21-5 0-16,0 0 0 0,0 0 0 0,0 0 0 15,-15 16 0-15,-2-5 0 0</inkml:trace>
  <inkml:trace contextRef="#ctx0" brushRef="#br0" timeOffset="35977.883">22628 12657 2048 0,'0'0'0'0,"0"0"0"0,-3 0 0 0,3 0 0 0,-3 0 0 15,3 0 0-15,-4 0 0 0,4 0 0 0,0 0 0 0,0 4 0 16,0-4 0-16,0 3 0 0,-3-1 0 16,3 4 0-16,-3 0 0 0,0 6 0 0,-2-2 0 15,2 4 0-15,0-2 0 0,0 6 0 0,-5-4 0 16,6 5 0-16,-4-2 0 0,0 4 0 0,-2-1 0 0,-2 1 0 16,-1 0 0-16,2 0 0 0,0-1 0 15,0 5 0-15,-2-6 0 0,11-19 0 0,0 0 0 0,-13 28 0 16,2-4 0-16,11-24 0 0,0 0 0 0,-9 26 0 15,-3 0 0-15,12-26 0 0,0 0 0 0,0 0 0 16,0 0 0-16,-9 27 0 0,1-2 0 0,8-25 0 16,0 0 0-16,0 23 0 0,-3-2 0 15,9-6 0-15,-3-1 0 0,-3-14 0 0,0 0 0 0,11 12 0 16,-2-3 0-16,6 0 0 0,0-3 0 0,2-3 0 16,1 0 0-16,2-1 0 0,-2 2 0 0,4-4 0 15,-5 0 0-15,-17 0 0 0,0 0 0 0,21 0 0 16,0 0 0-16,-21 0 0 0,0 0 0 0,23 0 0 15,-2-4 0-15,-21 4 0 0,0 0 0 0,24-2 0 32,0-1 0-32,-24 3 0 0,0 0 0 0,0 0 0 15,0 0 0-15,30-12 0 0,0 1 0 0</inkml:trace>
  <inkml:trace contextRef="#ctx0" brushRef="#br0" timeOffset="36274.8987">22772 12883 2048 0,'0'0'0'0,"0"2"0"0,0-2 0 15,0 4 0-15,0-2 0 0,0 2 0 0,-4-1 0 16,1 3 0-16,1-3 0 0,-1 2 0 0,0-2 0 16,0 3 0-16,-3 0 0 0,0 3 0 0,0 1 0 15,3 1 0-15,0 1 0 0,0 3 0 0,-2-3 0 16,5 6 0-16,-3-4 0 0,3 4 0 0,-3-3 0 15,3 3 0-15,-4-1 0 0,4 5 0 0,-3-6 0 16,3 5 0-16,-3 1 0 0,3 1 0 0,0-2 0 16,0-21 0-16,0 0 0 0,0 24 0 0,0-1 0 15,0 7 0-15,0-3 0 0,0-27 0 0,0 0 0 16,3 29 0-16,0 1 0 0,-3-30 0 16,0 0 0-16,0 0 0 0,0 0 0 0,0 0 0 0,0 0 0 15,4 30 0-15,-1-4 0 0</inkml:trace>
  <inkml:trace contextRef="#ctx0" brushRef="#br0" timeOffset="37274.5573">21646 12753 2048 0,'0'0'0'0,"0"0"0"0,-3 0 0 16,0 0 0-16,-3 0 0 0,0 0 0 0,0 0 0 15,1 0 0-15,-4 0 0 0,-1 0 0 0,-1 0 0 16,3 0 0-16,-2 0 0 0,-1 2 0 0,-5-2 0 15,5 3 0-15,-1 1 0 0,-1 1 0 0,-1 1 0 16,1 3 0-16,-1 0 0 0,3 3 0 0,-4-3 0 16,3 2 0-16,-3 1 0 0,3 3 0 0,-3 0 0 15,7 0 0-15,-4-4 0 0,3 5 0 0,-1-2 0 16,4 1 0-16,-2 0 0 0,5 0 0 0,-1-1 0 16,8 2 0-16,-4-4 0 0,3-1 0 0,0 0 0 15,2 2 0-15,1-4 0 0,8 0 0 0,-6 0 0 16,6 0 0-16,-1-4 0 0,1 4 0 0,1-2 0 15,2 1 0-15,-1-2 0 0,1 3 0 0,1-3 0 16,3 3 0-16,0-3 0 0,0 3 0 0,0 0 0 16,-1 3 0-16,1-1 0 0,2 4 0 0,0 0 0 15,1 0 0-15,1 0 0 0,-25-15 0 0,0 0 0 16,21 17 0-16,-4 1 0 0,1 3 0 0,-4-3 0 0,-14-18 0 16,0 0 0-16,13 24 0 0,-5-1 0 0,-2 1 0 15,-3 0 0-15,-3 2 0 0,0-2 0 0,0-24 0 16,0 0 0-16,-6 24 0 0,0-4 0 15,-2 1 0-15,-5-3 0 0,13-18 0 0,0 0 0 0,-14 18 0 16,-1-3 0-16,-2-4 0 0,-4 1 0 0,-1-2 0 16,2-4 0-16,-1-3 0 0,-3 0 0 0,4-3 0 15,-1-3 0-15,21 3 0 0,0 0 0 0,-18-6 0 16,-2-1 0-16,20 7 0 0,0 0 0 0,-15-12 0 16,0-2 0-16,2-4 0 0,2-3 0 0,5 0 0 15,-3-2 0-15,6-1 0 0,0 0 0 0,3-2 0 16,0-4 0-16,6 3 0 0,-4 1 0 0,8-1 0 15,-4-3 0-15,5 3 0 0,-1 1 0 0,1 0 0 16,-1-4 0-16,2 6 0 0,-1-3 0 0,-2 1 0 16,1-1 0-16,-2 4 0 0,1-2 0 0,0 5 0 15,-3-5 0-15,0 7 0 0,-4 2 0 0,1-3 0 16,0 1 0-16,0 4 0 0,0-1 0 0,-3 0 0 16,-3 0 0-16,0 4 0 0,-3-1 0 0,1 0 0 15,-1 0 0-15,-1 3 0 0,-1 0 0 0</inkml:trace>
  <inkml:trace contextRef="#ctx0" brushRef="#br0" timeOffset="37759.2774">20485 12194 2048 0,'0'0'0'0,"0"0"0"16,0 0 0-16,0 4 0 0,0-1 0 0,0 0 0 0,0-3 0 16,0 6 0-16,0-4 0 0,3 8 0 0,-3-4 0 15,2 5 0-15,-2-2 0 0,7 3 0 0,-4 0 0 16,0 3 0-16,0 0 0 0,0 3 0 0,-1-1 0 15,1 5 0-15,0-2 0 0,0 1 0 0,-3 0 0 16,3 2 0-16,-3-2 0 0,0-21 0 0,0 0 0 16,4 26 0-16,-4-2 0 0,0-24 0 0,0 0 0 15,3 33 0-15,-3-3 0 0,0-30 0 0,0 0 0 16,0 32 0-16,0-2 0 0,0-30 0 0,0 0 0 16,0 0 0-16,0 0 0 0,0 0 0 0,0 0 0 0,2 29 0 15,-2-2 0-15</inkml:trace>
  <inkml:trace contextRef="#ctx0" brushRef="#br0" timeOffset="38024.9851">20384 12444 2048 0,'0'0'0'0,"0"3"0"0,0-3 0 0,0 3 0 15,0-3 0-15,0 3 0 0,0-3 0 0,3 0 0 16,-3 0 0-16,5 3 0 0,-2-3 0 0,3 0 0 16,1 0 0-16,4 0 0 0,-2 0 0 0,3 0 0 15,-3 0 0-15,2 0 0 0,2 0 0 0,4 0 0 16,-1 0 0-16,1 0 0 0,1 0 0 0,3 0 0 16,-4 0 0-16,4 0 0 0,-4 0 0 0,4 0 0 15,-2 0 0-15,-19 0 0 0,0 0 0 0,24-3 0 0,-1 0 0 16</inkml:trace>
  <inkml:trace contextRef="#ctx0" brushRef="#br0" timeOffset="39337.3676">21039 13669 2048 0,'-3'-3'0'0,"18"9"0"0,-9-6 0 0,2 3 0 15,1-3 0-15,3 2 0 0,-3-2 0 0,2 0 0 16,2 0 0-16,-2 0 0 0,2 0 0 0,1 3 0 16,-3-3 0-16,5 0 0 0,-1 0 0 0,3 0 0 15,-4 0 0-15,4 0 0 0,-4 0 0 0,4 0 0 16,1 0 0-16,1 0 0 0,-2 0 0 0,-18 0 0 16,0 0 0-16,24 0 0 0,-4 0 0 0,4 0 0 0,0 0 0 15,6 0 0-15,-1 0 0 0,1 0 0 0,0 0 0 16,0 0 0-16,-4 0 0 0,-26 0 0 0,0 0 0 15,33 0 0-15,-4-3 0 0,3 3 0 0,-1 0 0 16,-31 0 0-16,0 0 0 0,35 0 0 0,0-2 0 16,-35 2 0-16,0 0 0 0,44-3 0 0,-1 0 0 15,-43 3 0-15,0 0 0 0,52-3 0 16,-1 0 0-16,5 0 0 0,-2-3 0 0,-2 3 0 0,2 0 0 16,-8 3 0-16,-6-3 0 0,-40 3 0 0,0 0 0 15,38 0 0-15,-2-3 0 0,2 0 0 0,-1 0 0 16,-2 3 0-16,-2-3 0 0,-1 3 0 0,-3 0 0 15,2 0 0-15,-4-3 0 0,-27 3 0 0,0 0 0 16,32 0 0-16,-3 0 0 0,7 0 0 0,-4 0 0 16,-32 0 0-16,0 0 0 0,39 0 0 0,-1-3 0 15,-38 3 0-15,0 0 0 0,48 0 0 0,-5-2 0 16,6 2 0-16,-5 0 0 0,-44 0 0 0,0 0 0 16,47 0 0-16,-3 0 0 0,2 0 0 0,-2 0 0 15,0 0 0-15,-3 0 0 0,1 0 0 0,-3 0 0 0,-4 0 0 16,1-3 0-16,-1 3 0 0,1 0 0 0,-36 0 0 15,0 0 0-15,39 0 0 0,-1 0 0 16,3 3 0-16,-2-3 0 0,-39 0 0 0,0 0 0 16,45 0 0-16,-4 0 0 0,4 0 0 0,-1 0 0 15,-3 0 0-15,-2-3 0 0,-1 3 0 0,-2 0 0 16,-3 3 0-16,-1-3 0 0,-2 0 0 16,-1 0 0-16,-29 0 0 0,0 0 0 0,33 0 0 0,-4-3 0 15,7 3 0-15,-1 0 0 0,-35 0 0 0,0 0 0 16,42-3 0-16,-1 0 0 0,-41 3 0 0,0 0 0 0,46 0 0 15,-2-3 0-15,3-1 0 0,-3 2 0 0,-2 2 0 16,0-4 0-16,-4 4 0 0,0-3 0 16,-38 3 0-16,0 0 0 0,38 0 0 0,-1-3 0 0,-37 3 0 15,0 0 0-15,38 0 0 0,0-2 0 0,-38 2 0 16,0 0 0-16,41 0 0 0,-1-4 0 0,-40 4 0 16,0 0 0-16,0 0 0 0,0 0 0 0,38 0 0 15,-2-2 0-15,-36 2 0 0,0 0 0 0,0 0 0 16,0 0 0-16,38-4 0 0,1 2 0 0,-39 2 0 15,0 0 0-15,0 0 0 0,0 0 0 0,0 0 0 16,0 0 0-16,36 0 0 0,-4-3 0 0,-32 3 0 16,0 0 0-16,27-4 0 0,0-1 0 0</inkml:trace>
  <inkml:trace contextRef="#ctx0" brushRef="#br0" timeOffset="41042.0008">24804 13945 2048 0,'0'0'0'0,"0"0"0"15,0 0 0-15,0 0 0 0,0 0 0 0,0 0 0 16,0 0 0-16,0-4 0 0,0 2 0 16,0-1 0-16,0-3 0 0,0 0 0 0,0 0 0 0,0 0 0 15,0 0 0-15,0 0 0 0,-2 1 0 0,-1-1 0 16,0-4 0-16,0 2 0 0,0-1 0 0,-2 3 0 15,-1-3 0-15,-1 3 0 0,-1 1 0 0,-1-2 0 16,-3 1 0-16,3 3 0 0,-3-3 0 0,2 3 0 16,-1-3 0-16,-1 6 0 0,0-3 0 0,1 3 0 15,-1-4 0-15,0 8 0 0,-3-1 0 0,6 3 0 16,-2-3 0-16,2 6 0 0,-3-3 0 0,3 6 0 16,0-3 0-16,0 6 0 0,0-4 0 0,3 4 0 0,-3 0 0 15,6 0 0-15,-3 0 0 0,3 2 0 0,0-2 0 16,3 3 0-16,-3-1 0 0,3-2 0 0,0 0 0 15,3 3 0-15,0-3 0 0,2-1 0 0,2-1 0 16,2 2 0-16,-3-4 0 0,7 2 0 0,-5-5 0 16,4 0 0-16,0-1 0 0,0-1 0 15,-4 1 0-15,4-5 0 0,0 1 0 0,3-3 0 0,-3 0 0 16,2 0 0-16,-2-3 0 0,2 1 0 0,-1-5 0 16,-1 1 0-16,-3-1 0 0,3-1 0 0,0 0 0 15,-1-2 0-15,-1-1 0 0,-2-2 0 0,1 2 0 16,3-4 0-16,-3 1 0 0,-1-2 0 0,-2-1 0 15,3 1 0-15,0-1 0 0,-1 2 0 0,2-3 0 16,-4 4 0-16,-1-1 0 0,1 3 0 0,0 0 0 16,-1 3 0-16,-2 1 0 0,-1 1 0 0,1-2 0 15,0 7 0-15,-3-4 0 0,0 3 0 0,0 0 0 16,0 6 0-16,0-3 0 0,0 6 0 0,0-3 0 16,0 5 0-16,0-1 0 0,0 7 0 0,-3-2 0 15,3 3 0-15,-3-1 0 0,3 8 0 0,-2-5 0 0,-1 6 0 16,-2-1 0-16,2 4 0 0,0-2 0 0,3 9 0 15,-3-1 0-15,0 1 0 0,1-1 0 0,2 4 0 16,0-4 0-16,0 2 0 0,0-2 0 0,0 4 0 16,0-4 0-16,2 1 0 0,1-4 0 0,0 4 0 15,-3-3 0-15,3-1 0 0,-3 1 0 0,0-1 0 16,0 1 0-16,0-30 0 0,0 0 0 0,0 30 0 16,0-3 0-16,0-27 0 0,0 0 0 0,0 0 0 15,0 0 0-15,0 26 0 0,-3 1 0 0,3-27 0 16,0 0 0-16,-3 24 0 0,0-4 0 0</inkml:trace>
  <inkml:trace contextRef="#ctx0" brushRef="#br0" timeOffset="41574.2171">22870 13696 2048 0,'0'0'0'0,"0"2"0"0,0-2 0 16,0 3 0-16,0-3 0 0,0 3 0 0,0 0 0 0,0 0 0 16,0-3 0-16,0 6 0 0,0-3 0 0,0 3 0 15,0-3 0-15,0 6 0 0,0 0 0 0,0 3 0 16,0-1 0-16,0 0 0 0,0 2 0 0,0 2 0 15,0 0 0-15,0 0 0 0,0 0 0 0,0 0 0 16,0-4 0-16,0 1 0 0,0 0 0 0,0-3 0 16,0 0 0-16</inkml:trace>
  <inkml:trace contextRef="#ctx0" brushRef="#br0" timeOffset="42324.008">23484 13957 2048 0,'0'0'0'0,"0"0"0"0,0 0 0 0,0 0 0 0,0 0 0 16,0 0 0-16,0 0 0 0,0 0 0 0,0 0 0 15,3-4 0-15,-3 1 0 0,3 0 0 0,0-3 0 16,3 1 0-16,-4-1 0 0,4 0 0 0,-3 0 0 16,6 0 0-16,-3 0 0 0,3 0 0 15,-1-3 0-15,5 4 0 0,-2-5 0 0,1 5 0 0,0-1 0 16,2 0 0-16,-1-3 0 0,1 6 0 0,-2-3 0 15,0 3 0-15,0-3 0 0,0 3 0 0,-3 0 0 16,-1 3 0-16,2-3 0 0,-1 6 0 0,-4-3 0 16,1 6 0-16,1-2 0 0,-2 1 0 0,-2 1 0 15,3 3 0-15,-3 0 0 0,2 2 0 0,-2 2 0 16,1 1 0-16,-4 1 0 0,0 3 0 0,-4-4 0 16,1 7 0-16,-2-3 0 0,-1 2 0 0,0-2 0 15,1 6 0-15,-5-3 0 0,2 3 0 0,-4-4 0 16,0 7 0-16,-2 0 0 0,1 0 0 0,-2-1 0 15,2 1 0-15,-1 0 0 0,3-3 0 0,-4-1 0 16,0 1 0-16,0-3 0 0,15-21 0 0,0 0 0 16,-14 23 0-16,-1-2 0 0,15-21 0 0,0 0 0 0,-15 21 0 15,0-1 0-15,15-20 0 0,0 0 0 16,0 0 0-16,0 0 0 0,0 0 0 0,0 0 0 0,-14 21 0 16,-5-1 0-16,19-20 0 0,0 0 0 0,0 0 0 15,0 0 0-15,0 0 0 0,0 0 0 0,-12 21 0 16,0-3 0-16,12-18 0 0,0 0 0 0,-3 13 0 15,-3-2 0-15,6-11 0 0,0 0 0 16,3 12 0-16,-3-3 0 0,10 0 0 0,-5-3 0 0,-5-6 0 16,0 0 0-16,12 6 0 0,1-4 0 0,-13-2 0 15,0 0 0-15,17 4 0 0,-1-4 0 0,6 3 0 16,-1-3 0-16,-21 0 0 0,0 0 0 0,27 3 0 16,-3-3 0-16,-24 0 0 0,0 0 0 0,35 3 0 15,-2-3 0-15,-33 0 0 0,0 0 0 0,36 3 0 16,-1-3 0-16,-35 0 0 0,0 0 0 15,38 2 0-15,1 1 0 0,-39-3 0 0,0 0 0 0,0 0 0 16,0 0 0-16,36 3 0 0,-4 0 0 0,-11-3 0 16,-3 0 0-16</inkml:trace>
  <inkml:trace contextRef="#ctx0" brushRef="#br0" timeOffset="44184.866">22328 13838 2048 0,'-9'0'0'0,"32"0"0"0,-14 0 0 0,3 0 0 15,0 0 0-15,0 0 0 0,-1 0 0 0,4 0 0 0,-2 0 0 16,2 0 0-16,-4 0 0 0,5 0 0 0,-2 0 0 16,0 3 0-16,1-3 0 0,0 0 0 0,0 0 0 15,-1 0 0-15,1 0 0 0,0 3 0 0,1-3 0 16,1 0 0-16,-2 0 0 0,-3 0 0 0,0 0 0 15,-3 0 0-15,-1 0 0 0,2 3 0 0,-5-3 0 16,1 3 0-16,0-3 0 0,-1 3 0 0,-2-3 0 16,0 3 0-16,1 0 0 0,-1 3 0 15,0-3 0-15,-3 2 0 0,0-2 0 0,0 3 0 0,0 1 0 16,-3 1 0-16,0-2 0 0,-1 3 0 0,-2-3 0 16,4 6 0-16,-4-3 0 0,0 2 0 0,1-2 0 0,-2 6 0 15,-2-3 0-15,1 3 0 0,-1-3 0 0,0 5 0 16,0-2 0-16,3 4 0 0,-2-5 0 0,-2 4 0 15,2 0 0-15,8-18 0 0,0 0 0 0,-6 23 0 16,-5-2 0-16,6 3 0 0,-4-1 0 0,1 8 0 16,-2-2 0-16,4 0 0 0,-2-2 0 0,2 0 0 15,0 0 0-15,0-1 0 0,0-2 0 0,6-24 0 16,0 0 0-16,-6 26 0 0,1-2 0 0,5-24 0 16,0 0 0-16,-3 27 0 0,-4 0 0 0,7-27 0 15,0 0 0-15,0 0 0 0,0 0 0 0,0 0 0 16,0 0 0-16,-3 26 0 0,-2-2 0 0,5-24 0 15,0 0 0-15,-6 18 0 0,-3 0 0 0</inkml:trace>
  <inkml:trace contextRef="#ctx0" brushRef="#br0" timeOffset="45515.118">21670 13900 2048 0,'0'0'0'0,"0"0"0"16,0 0 0-16,0 0 0 0,0 0 0 0,0 0 0 0,0 0 0 16,0 0 0-16,-3 0 0 0,-1 0 0 15,1 0 0-15,3 0 0 0,-3 0 0 0,3 0 0 0,-2 0 0 16,-1-3 0-16,0 1 0 0,0-2 0 0,0 2 0 16,0-1 0-16,-3-4 0 0,0 4 0 0,0-2 0 15,1-1 0-15,-4-3 0 0,2 3 0 0,-1 0 0 16,-1 0 0-16,-3-3 0 0,3 3 0 0,-2-3 0 15,-2 6 0-15,1-3 0 0,4 6 0 0,-5-3 0 16,2 3 0-16,-1 0 0 16,0 3 0-16,1-3 0 0,-2 6 0 0,2-1 0 0,2 5 0 0,-3-4 0 15,3 6 0-15,-2-3 0 0,1 6 0 0,2-4 0 16,2 5 0-16,0-2 0 0,1 4 0 0,-2-4 0 16,3 4 0-16,1 0 0 0,0 0 0 0,0 0 0 15,3-1 0-15,0 1 0 0,3 0 0 0,-3 0 0 16,6-4 0-16,1 2 0 0,-1-1 0 0,0-4 0 15,3 1 0-15,-4 0 0 0,5-3 0 0,-2-3 0 16,4-1 0-16,-3 1 0 0,0-3 0 0,0-3 0 16,3 0 0-16,-3 0 0 0,2-3 0 0,1 0 0 15,0-2 0-15,-4-1 0 0,5 0 0 0,-5-3 0 0,5-4 0 16,-4 2 0-16,0 0 0 0,-1-4 0 16,1 0 0-16,-2-1 0 0,-2 2 0 0,-2-4 0 0,3 3 0 15,-3-3 0-15,2 4 0 0,-1-4 0 0,-1 3 0 16,0-3 0-16,0 7 0 0,0-1 0 0,-1 3 0 15,-2-3 0-15,3 3 0 0,-3 1 0 16,3 1 0-16,-3 1 0 0,3 3 0 0,-3 1 0 0,3 2 0 16,-3-3 0-16,3 6 0 0,-3-3 0 0,4 5 0 15,-4-2 0-15,2 7 0 0,1-4 0 0,0 5 0 16,0 1 0-16,0 3 0 0,-3-1 0 0,3 4 0 16,-1 0 0-16,1 2 0 0,0 2 0 0,1 1 0 15,-1 1 0-15,0 6 0 0,-3-3 0 0,3 2 0 16,-1-3 0-16,-2-26 0 0,0 0 0 0,3 30 0 15,0 0 0-15,0-1 0 0,0 1 0 0,-3-30 0 16,0 0 0-16,3 30 0 0,-3 0 0 0,0-30 0 16,0 0 0-16,0 0 0 0,0 0 0 0,0 0 0 15,0 0 0-15,3 29 0 0,-3-2 0 0,0-27 0 16,0 0 0-16,0 0 0 0,0 0 0 16,0 26 0-16,-3 1 0 0</inkml:trace>
  <inkml:trace contextRef="#ctx0" brushRef="#br0" timeOffset="46499.239">21042 14677 2048 0,'0'0'0'0,"0"0"0"0,0 0 0 0,0 0 0 16,0 0 0-16,0 0 0 0,0 0 0 0,2 0 0 16,-2 0 0-16,7 0 0 0,-4 0 0 0,3 0 0 15,-1 0 0-15,4 3 0 0,1-3 0 0,-2 3 0 16,-2-3 0-16,2 3 0 16,-1 0 0-16,4-1 0 0,-2-2 0 0,3 3 0 0,0-3 0 0,2 0 0 15,-1 0 0-15,2 3 0 0,-3-3 0 0,2 0 0 16,-1 0 0-16,1 3 0 0,1-3 0 0,-1 4 0 15,2-1 0-15,1-1 0 0,-2-2 0 0,2 4 0 16,-1-2 0-16,2 1 0 0,0 0 0 0,2 3 0 16,1-2 0-16,2-2 0 0,-2 1 0 0,2 0 0 15,2 1 0-15,-25-4 0 0,0 0 0 0,32 2 0 16,-2 1 0-16,-30-3 0 0,0 0 0 0,35 3 0 16,0-3 0-16,11 3 0 0,-2-3 0 0,3 0 0 15,-3 0 0-15,-1 0 0 0,-5-3 0 0,0 3 0 16,0-3 0-16,-2 0 0 0,-2 1 0 0,-5 2 0 15,1-4 0-15,2 1 0 0,-2 0 0 0,2 1 0 16,-2-2 0-16,3 2 0 0,-4-5 0 0,-29 7 0 16,0 0 0-16,35-3 0 0,1-3 0 0,6 4 0 15,-1-5 0-15,-41 7 0 0,0 0 0 0,44-3 0 16,0-3 0-16,-44 6 0 0,0 0 0 0,49-2 0 16,-6-1 0-16,8 3 0 0,-4-3 0 0,-47 3 0 15,0 0 0-15,58-3 0 0,-6 0 0 0,4 3 0 16,-2-3 0-16,-7 3 0 0,1-4 0 0,-8 4 0 15,3-2 0-15,-10 2 0 0,-1 0 0 0,-2 0 0 16,-1 0 0-16,1 0 0 0,-4 0 0 0,4 0 0 16,-1 0 0-16,1 0 0 0,-1 0 0 0,4 0 0 0,-3 0 0 15,2 0 0-15,-2 0 0 0,2 0 0 0,1 0 0 16,0 0 0-16,0 0 0 0,0 0 0 0,-1 0 0 16,0 0 0-16,-2 0 0 0,3 0 0 0,-3 0 0 15,2 0 0-15,0 0 0 0,1 0 0 16,0 0 0-16,-33 0 0 0,0 0 0 0,35 0 0 0,1 0 0 15,8 0 0-15,-3-3 0 0,1 3 0 0,0-3 0 16,-4 3 0-16,0-3 0 0,-2 3 0 0,1-3 0 16,-5 3 0-16,0-2 0 0,-2 2 0 0,-1 0 0 15,2 0 0-15,-3-4 0 0,2 4 0 0,-1-3 0 16,1 3 0-16,-4 0 0 0,5 3 0 0,-2-3 0 16,1 0 0-16,-3 0 0 0,-27 0 0 0,0 0 0 15,32 0 0-15,-3 0 0 0,2 0 0 0,-2 0 0 16,-29 0 0-16,0 0 0 0,36 4 0 0,-4-4 0 15,-32 0 0-15,0 0 0 0,35 0 0 0,-1 0 0 16,-34 0 0-16,0 0 0 0,0 0 0 0,0 0 0 16,36 2 0-16,-1 1 0 0,-35-3 0 0,0 0 0 15,0 0 0-15,0 0 0 0,0 0 0 0,0 0 0 16,44 0 0-16,-3 0 0 0</inkml:trace>
  <inkml:trace contextRef="#ctx0" brushRef="#br1" timeOffset="52593.5481">24428 11457 2048 0,'-8'-3'0'0,"37"9"0"0,-17-6 0 0,3 2 0 16,-3-2 0-16,3 4 0 0,-4-4 0 0,7 0 0 15,-2 0 0-15,2 3 0 16,-1-3 0-16,4 0 0 0,0 0 0 0,-1 0 0 0,1 0 0 16,2 0 0-16,0 0 0 0,-23 0 0 15,0 0 0-15,34 0 0 0,-1 0 0 0,-33 0 0 0,0 0 0 16,32 3 0-16,1-3 0 0,2 3 0 0,1 0 0 16,-36-3 0-16,0 0 0 0,38 2 0 0,-3 1 0 15,4 3 0-15,-1-3 0 0,-38-3 0 0,0 0 0 16,34 6 0-16,-2-3 0 0,-32-3 0 0,0 0 0 15,0 0 0-15,0 0 0 0,0 0 0 0,0 0 0 16,27 6 0-16,-4-3 0 16,-23-3 0-16,0 0 0 0,20 4 0 0,1-2 0 0</inkml:trace>
  <inkml:trace contextRef="#ctx0" brushRef="#br1" timeOffset="54703.0297">26064 11843 2048 0,'0'-7'0'0,"-6"28"0"16,0-12 0-16,4 7 0 0,-1-5 0 0,0 4 0 0,-4-1 0 0,4 4 0 15,-2-3 0-15,-1 2 0 0,0 1 0 0,1 0 0 16,-5 0 0-16,4-1 0 0,-2 2 0 0,2-1 0 15,-3-1 0-15,9-17 0 0,0 0 0 0,0 0 0 16,0 0 0-16,-6 18 0 0,-1-3 0 0,7 3 0 16,-3-4 0-16,6-2 0 0,-3 0 0 0,7-4 0 15,-4 2 0-15,2-4 0 0,2-4 0 0,2 2 0 16,-1-1 0-16,5 0 0 0,-5-3 0 0,4 3 0 16,0-3 0-16,2 0 0 0,-1 0 0 0,1 0 0 15,0 0 0-15,1 0 0 0,0 0 0 0,1 0 0 16,-5 0 0-16,2 0 0 0,-2 0 0 0,-11 0 0 15,0 0 0-15,15 3 0 0,-3-3 0 0,-12 0 0 16,0 0 0-16,11 0 0 0,1-3 0 0,3 0 0 16,0 0 0-16</inkml:trace>
  <inkml:trace contextRef="#ctx0" brushRef="#br1" timeOffset="54969.0361">26169 11990 2048 0,'0'0'0'0,"0"3"0"0,0 0 0 0,0 3 0 16,0-3 0-16,0 3 0 0,0-3 0 0,0 3 0 15,0-3 0-15,0 6 0 0,0-4 0 0,0 8 0 16,-3-4 0-16,0 5 0 0,-1-1 0 0,4 1 0 0,-3 1 0 16,3 3 0-16,-3-3 0 0,3 2 0 15,0 1 0-15,0 0 0 0,-2 0 0 0,2-1 0 0,0 1 0 16,0 0 0-16,0 0 0 0,0 0 0 0,-3-3 0 15,3-15 0-15,0 0 0 0,0 0 0 0,0 0 0 16,0 0 0-16,0 0 0 0,3 17 0 0,-3-2 0 16,2 0 0-16,1-3 0 0</inkml:trace>
  <inkml:trace contextRef="#ctx0" brushRef="#br1" timeOffset="55484.4836">26329 11969 2048 0,'0'0'0'0,"2"0"0"0,1 0 0 15,0 0 0-15,0 0 0 0,0 0 0 0,0-3 0 16,3 1 0-16,-3-1 0 0,6 0 0 0,-4-3 0 0,5 3 0 15,-1-3 0-15,2 3 0 0,-3 0 0 0,5 0 0 16,-5-3 0-16,5 3 0 0,-5 0 0 0,4 0 0 16,-4 0 0-16,5 3 0 0,-5-2 0 15,2 2 0-15,-1-3 0 0,0 6 0 0,0-3 0 0,-3 5 0 16,0-2 0-16,0 3 0 0,-1 0 0 0,1 3 0 16,-3-3 0-16,0 3 0 0,-3-1 0 0,0 5 0 15,0-2 0-15,0 4 0 0,-3-3 0 0,0 3 0 16,-3-4 0-16,3 5 0 0,-2-4 0 0,-1 3 0 15,-1-1 0-15,2 1 0 0,-1-3 0 0,0 2 0 16,-2-1 0-16,1 1 0 0,-3-2 0 0,5 2 0 16,-4-1 0-16,3-1 0 0,-3-1 0 0,3 1 0 15,-2 0 0-15,1 3 0 0,-2-2 0 0,7-2 0 16,-4-2 0-16,3 3 0 0,0 0 0 0,3-3 0 16,0-1 0-16,3 2 0 0,0-4 0 0,3 2 0 15,-1-2 0-15,5 0 0 0,-4-3 0 0,-6-3 0 16,0 0 0-16,11 6 0 0,-2-3 0 0,-9-3 0 15,0 0 0-15,15 6 0 0,0-3 0 0,-15-3 0 16,0 0 0-16,18 5 0 0,0-1 0 0,-18-4 0 16,0 0 0-16,20 2 0 0,1-2 0 0,0 0 0 15,-1 0 0-15</inkml:trace>
  <inkml:trace contextRef="#ctx0" brushRef="#br1" timeOffset="56092.4358">26752 11943 2048 0,'0'0'0'0,"0"0"0"16,0 0 0-16,3 0 0 0,0 0 0 0,0 0 0 0,-3 0 0 15,3 0 0-15,-1 0 0 0,1 0 0 0,0 0 0 16,4 0 0-16,-2-3 0 0,4 0 0 16,-3 0 0-16,6 3 0 0,-3-2 0 0,2 2 0 15,-1-4 0-15,2 4 0 0,-3 0 0 0,3 0 0 0,-3-3 0 16,2 6 0-16,-2-3 0 0,3 4 0 16,-4-4 0-16,2 5 0 0,-1-2 0 0,-4 3 0 0,-2 0 0 15,0 3 0-15,0-4 0 0,-3 8 0 16,0-5 0-16,-3 1 0 0,0 0 0 0,-3 3 0 15,1-3 0-15,-1 2 0 0,-4-1 0 0,5-1 0 0,-4 0 0 16,0-1 0-16,0 2 0 0,1-2 0 0,-4-2 0 16,0 0 0-16,-1 0 0 0,4 0 0 0,-3 0 0 15,7 0 0-15,-4-3 0 0,2 0 0 0,-1 0 0 16,5 0 0-16,-3-1 0 0,6 1 0 0,0-3 0 16,3 4 0-16,0-4 0 0,6 3 0 0,-4-3 0 15,8 3 0-15,-5-3 0 0,7 3 0 0,-2-3 0 16,2 3 0-16,-3-1 0 0,2 1 0 0,1 0 0 15,2 0 0-15,-2 0 0 0,0 3 0 0,0-3 0 16,-1 3 0-16,1-1 0 0,-15-5 0 0,0 0 0 16,15 10 0-16,-2-4 0 0,-13-6 0 0,0 0 0 0,0 0 0 15,0 0 0-15,11 12 0 16,-2-4 0-16,-9-8 0 0,0 0 0 0,10 18 0 0,-5-4 0 16,-5-14 0-16,0 0 0 0,0 20 0 0,0-3 0 0,-5 0 0 15,-2 2 0-15,7-19 0 0,0 0 0 0,0 0 0 16,0 0 0-16,-9 15 0 0,-2-1 0 0,11-14 0 15,0 0 0-15,0 0 0 0,0 0 0 0,-16 12 0 16,1 0 0-16,15-12 0 0,0 0 0 16,-15 6 0-16,1 0 0 0,2-6 0 0,0 0 0 0</inkml:trace>
  <inkml:trace contextRef="#ctx0" brushRef="#br1" timeOffset="56437.0609">27318 12020 2048 0,'0'0'0'0,"0"0"0"0,0 0 0 0,0 0 0 16,0 0 0-16,2 3 0 0,-2-3 0 0,3 3 0 15,0 0 0-15,0 0 0 0,1 0 0 0,-1-1 0 16,-1 1 0-16,7 7 0 0,-3-4 0 0,2 5 0 16,2-1 0-16,-2 2 0 0,2-1 0 0,2 4 0 15,-3-3 0-15,2 2 0 0,-1-1 0 0,1 1 0 16,1 1 0-16,0 0 0 0,-1-1 0 0,2 2 0 0,-2-2 0 16,1 1 0-16,-3 0 0 0,-9-15 0 0,0 0 0 15,12 15 0-15,-1 0 0 0,-11-15 0 16,0 0 0-16,0 0 0 0,0 0 0 0,0 0 0 0,0 0 0 15,12 14 0-15,-2-1 0 0,-1-5 0 0,-3-2 0 16</inkml:trace>
  <inkml:trace contextRef="#ctx0" brushRef="#br1" timeOffset="56686.9581">27576 12005 2048 0,'0'0'0'15,"0"3"0"-15,-3-3 0 0,0 3 0 0,0-3 0 0,0 3 0 16,-4 0 0-16,5 0 0 0,-4-3 0 16,-1 6 0-16,-1-3 0 0,-1 3 0 0,0-4 0 0,0 8 0 15,0-1 0-15,1 2 0 0,-5 2 0 0,2 1 0 16,-1-2 0-16,0 6 0 0,1-3 0 0,-2 3 0 16,2-1 0-16,0 1 0 0,-3 0 0 0,14-18 0 15,0 0 0-15,-11 20 0 0,-2 1 0 0,13-21 0 16,0 0 0-16,0 0 0 0,0 0 0 0,0 0 0 15,0 0 0-15,-11 31 0 0,-3-5 0 0</inkml:trace>
  <inkml:trace contextRef="#ctx0" brushRef="#br1" timeOffset="57327.6484">27783 11940 2048 0,'0'0'0'0,"0"0"0"16,0 0 0-16,0 0 0 0,0 0 0 0,3 0 0 15,-3 0 0-15,3-3 0 0,0 0 0 0,3 1 0 16,-3-2 0-16,6 1 0 0,-4-3 0 0,8 3 0 15,-5 1 0-15,7 2 0 0,-3-3 0 0,2 0 0 0,-1-1 0 16,1 4 0-16,2-3 0 0,-2 3 0 16,2 0 0-16,-2 3 0 0,-3 1 0 0,5-1 0 15,-5 0 0-15,1 2 0 0,0 1 0 0,-1 3 0 16,-1-3 0-16,-5 6 0 0,1-3 0 0,0 2 0 0,-3 2 0 16,-3-2 0-16,0 1 0 0,-3 0 0 0,0 0 0 15,0 3 0-15,-3-3 0 0,-2 0 0 0,-2-3 0 16,-1 2 0-16,0 1 0 0,-2-3 0 0,-1 0 0 15,-1 0 0-15,-2 0 0 0,1 0 0 16,-1-3 0-16,1 0 0 0,2-1 0 0,1 1 0 0,-1 0 0 16,4 0 0-16,-1-3 0 0,5 0 0 0,-2 0 0 15,1-1 0-15,1 2 0 0,6-1 0 0,-2-3 0 16,4 3 0-16,-2 0 0 0,6 0 0 0,-3-1 0 16,6 2 0-16,0-1 0 0,2 0 0 0,2 0 0 15,1 2 0-15,1-2 0 0,0 3 0 0,1-1 0 16,-2 2 0-16,1-1 0 0,-15-6 0 0,0 0 0 15,17 9 0-15,2 0 0 0,-2 3 0 0,-2-3 0 16,-15-9 0-16,0 0 0 0,0 0 0 0,0 0 0 16,14 15 0-16,1 0 0 0,-15-15 0 0,0 0 0 15,9 17 0-15,0-1 0 0,-9-16 0 0,0 0 0 16,3 17 0-16,-3 1 0 0,-3-1 0 0,-3 1 0 16,6-18 0-16,0 0 0 0,-12 18 0 0,-3-3 0 15,15-15 0-15,0 0 0 0,-14 11 0 0,-4 1 0 16,18-12 0-16,0 0 0 0,-20 13 0 0,-4-1 0 0,24-12 0 15,0 0 0-15,-27 8 0 0,-3 2 0 0,0-5 0 16,1-2 0-16</inkml:trace>
  <inkml:trace contextRef="#ctx0" brushRef="#br2" timeOffset="63090.4197">26096 12993 2048 0,'0'-9'0'0,"0"36"0"16,0-19 0-16,0 3 0 0,0 2 0 0,0-1 0 15,0-1 0-15,0 5 0 0,0-2 0 0,0 1 0 16,-3 0 0-16,1 0 0 0,-1-1 0 0,0 2 0 15,-3-2 0-15,3 1 0 0,-2 0 0 0,-2 0 0 16,1-3 0-16,0 3 0 0,1-4 0 0,-1 1 0 16,-1-3 0-16,5 3 0 0,-4-3 0 0,6 0 0 15,-3 0 0-15,6-1 0 0,-3-1 0 0,3-2 0 16,0 1 0-16,2 0 0 0,2-4 0 0,-1 5 0 16,-1-4 0-16,4 0 0 0,0-3 0 0,3 3 0 15,-4-3 0-15,8 2 0 0,-5-2 0 0,4 0 0 16,-2 0 0-16,2-2 0 0,-1-1 0 0,0 3 0 0,2-3 0 15,-2 0 0-15,-2 0 0 0,3-1 0 16,-3 2 0-16,-1-1 0 0,1 0 0 0,0 0 0 16,-3 0 0-16,-1 1 0 0,3-5 0 0,-3 4 0 0,-2-3 0 15</inkml:trace>
  <inkml:trace contextRef="#ctx0" brushRef="#br2" timeOffset="63341.4268">26257 13132 2048 0,'0'0'0'0,"0"6"0"0,0-3 0 15,0 3 0-15,0-3 0 0,0 2 0 0,0 2 0 0,0-1 0 16,0 0 0-16,0 3 0 0,-4-3 0 0,1 2 0 16,1 2 0-16,2 1 0 0,-3-2 0 0,3 6 0 15,-3-4 0-15,3 7 0 0,0-3 0 0,0 2 0 16,-3-1 0-16,6 1 0 0,-3 1 0 0,0 0 0 15,0 0 0-15,3 0 0 0,0-3 0 0,-1-1 0 16,1 1 0-16,4-3 0 0,-4 0 0 0,0-3 0 16,-3 0 0-16,3-3 0 0,-3-1 0 0</inkml:trace>
  <inkml:trace contextRef="#ctx0" brushRef="#br2" timeOffset="63856.7505">26447 13087 2048 0,'0'0'0'0,"0"0"0"16,0 0 0-16,0 0 0 0,0 0 0 0,0 0 0 15,0 0 0-15,2 0 0 0,-2 0 0 0,6 0 0 0,-3 0 0 16,3-3 0-16,-1 1 0 0,5-1 0 16,-2 0 0-16,5 0 0 0,-4-4 0 0,3 5 0 0,0-1 0 15,0 3 0-15,-1-3 0 0,1 0 0 0,0 0 0 16,-1 3 0-16,-1-2 0 0,1 2 0 16,-2 0 0-16,0 0 0 0,0 0 0 0,-1 2 0 0,-2-2 0 15,4 3 0-15,-5 0 0 0,2 3 0 0,-1 0 0 16,-3 3 0-16,0-1 0 0,0 5 0 15,-3-5 0-15,0 4 0 0,0-3 0 0,0 6 0 0,-3-4 0 16,0 5 0-16,-3-4 0 0,-1 2 0 0,1-2 0 16,-2 3 0-16,-2-4 0 0,5 5 0 0,-4-2 0 15,1 1 0-15,-2 0 0 0,4 0 0 0,-2-3 0 16,2-1 0-16,-3 2 0 0,6 1 0 0,-3-2 0 16,3 0 0-16,0-3 0 0,3 3 0 0,0-3 0 15,3 0 0-15,-3-3 0 0,3 2 0 0,0 2 0 16,3-5 0-16,-1 1 0 0,-5-6 0 0,0 0 0 15,10 10 0-15,-2-5 0 0,-8-5 0 16,0 0 0-16,12 6 0 0,0 0 0 0,-12-6 0 0,0 0 0 16,17 6 0-16,-2-3 0 0,-15-3 0 0,0 0 0 0,19 0 0 15,-1 0 0-15,-18 0 0 0,0 0 0 0,21-6 0 16,-4-3 0-16</inkml:trace>
  <inkml:trace contextRef="#ctx0" brushRef="#br2" timeOffset="64480.6519">26871 13076 2048 0,'0'0'0'0,"0"0"0"0,-4 0 0 16,4 0 0-16,-3 0 0 0,3 0 0 0,0 0 0 0,3 0 0 15,-3 0 0-15,7 0 0 0,-4 0 0 0,3 0 0 16,-4-3 0-16,7 0 0 0,0-1 0 0,3 4 0 16,-4-2 0-16,5 2 0 0,-5-3 0 0,4 3 0 15,-3 0 0-15,0 0 0 0,-1-3 0 0,1 6 0 16,1-3 0-16,-2 3 0 0,-2-3 0 0,2 6 0 16,0-3 0-16,-5 3 0 0,0-1 0 0,0 4 0 15,-1-2 0-15,-2 1 0 0,0-2 0 0,0 3 0 16,-2-3 0-16,-1 3 0 0,-3 0 0 0,-2-1 0 15,3 2 0-15,-1-1 0 0,-3 0 0 0,4-1 0 16,-2-2 0-16,1 0 0 0,-2 0 0 0,2 0 0 16,0 0 0-16,3 0 0 0,-3-3 0 0,3 2 0 15,-3-1 0-15,3 2 0 0,1-3 0 0,2 0 0 16,-3-1 0-16,3 2 0 0,0-2 0 0,3 1 0 16,-3 0 0-16,5 0 0 0,-2 0 0 0,6 4 0 15,-3-5 0-15,3 1 0 16,-1 0 0-16,1 3 0 0,1-3 0 0,-2 3 0 0,1-4 0 0,4 5 0 15,-2-1 0-15,1 0 0 0,-3 0 0 0,3-1 0 16,-4 1 0-16,5 3 0 0,-5-3 0 0,-8-6 0 16,0 0 0-16,0 0 0 0,0 0 0 0,6 8 0 15,0 2 0-15,-6-10 0 0,0 0 0 0,6 12 0 16,-3-3 0-16,-3 3 0 0,-3 1 0 0,3-13 0 16,0 0 0-16,-2 11 0 0,-5-3 0 0,7-8 0 15,0 0 0-15,-9 10 0 0,1-2 0 0,-5 1 0 16,2 0 0-16,0-3 0 0,-5 0 0 0,8 0 0 15,-6-3 0-15,6 0 0 0,-1 0 0 0,4-1 0 16,-5-2 0-16,4 0 0 0,1-2 0 0,2 2 0 0,-3-3 0 16,3 0 0-16,0 0 0 0,3 0 0 0,0-3 0 15</inkml:trace>
  <inkml:trace contextRef="#ctx0" brushRef="#br2" timeOffset="64811.9819">27437 13177 2048 0,'0'0'0'0,"0"3"0"15,0 0 0-15,2 3 0 0,1 0 0 16,0-1 0-16,-3 2 0 0,3-2 0 0,0 1 0 0,4 0 0 16,-5 0 0-16,4 3 0 0,0 0 0 0,2 0 0 15,2-1 0-15,-2 5 0 0,1-5 0 16,3 4 0-16,0 0 0 0,-1 0 0 0,-1-1 0 0,2 2 0 16,0-5 0-16,0 4 0 0,-4 0 0 0,4-3 0 15,0 0 0-15,0 0 0 0,-3 0 0 0,3 0 0 16,-4 0 0-16,5-4 0 0,-5 2 0 0,1-1 0 15,-1-4 0-15,-1 1 0 0,-1-3 0 0</inkml:trace>
  <inkml:trace contextRef="#ctx0" brushRef="#br2" timeOffset="65062.0725">27620 13129 2048 0,'0'0'0'0,"0"3"0"0,0-1 0 0,0 2 0 0,0-1 0 16,0 0 0-16,0 0 0 0,-3 3 0 0,1-4 0 16,-1 8 0-16,-4-1 0 0,1 2 0 0,1-1 0 15,-1 2 0-15,0-1 0 0,0 4 0 0,0 0 0 16,0 2 0-16,-3-2 0 0,3 3 0 0,-4-4 0 16,5 4 0-16,-4-2 0 0,3 0 0 0,-3 0 0 15,3-1 0-15,-2 0 0 0,2 0 0 0,-1-1 0 16,4-1 0-16,-2-2 0 0,2 1 0 0,0 0 0 15,3-3 0-15,-3-3 0 0,3-1 0 0,0 2 0 0</inkml:trace>
  <inkml:trace contextRef="#ctx0" brushRef="#br2" timeOffset="65577.5169">27831 13120 2048 0,'0'0'0'0,"0"0"0"15,0 0 0-15,0 0 0 0,0 0 0 0,0 0 0 16,0 0 0-16,0 0 0 0,0 0 0 0,2 0 0 16,-2 0 0-16,3 0 0 0,0 0 0 0,3 0 0 15,0 0 0-15,3 0 0 0,0-2 0 0,2-2 0 16,-1 1 0-16,1 3 0 0,0-3 0 0,6 3 0 15,-6-3 0-15,4 3 0 0,-3 0 0 0,3 0 0 16,-4-2 0-16,1 2 0 0,0 0 0 0,0 0 0 16,-4 0 0-16,5 2 0 0,-5 1 0 0,1 3 0 15,-3-2 0-15,0 4 0 0,0 0 0 0,-3 5 0 16,-3-2 0-16,0 2 0 0,0-1 0 0,0 2 0 16,-3 1 0-16,0 0 0 0,-3-3 0 0,0 2 0 15,0 1 0-15,-3 0 0 0,1 0 0 0,-2 3 0 16,2-4 0-16,-1 2 0 0,-3-2 0 0,3 4 0 15,-2-3 0-15,-2 0 0 0,2-3 0 0,2 2 0 0,-3 2 0 16,6-5 0-16,-2 1 0 0,2-3 0 16,-2 0 0-16,5 0 0 0,-2-4 0 0,5 5 0 15,-3-4 0-15,6-1 0 0,-3-2 0 0,5 0 0 16,-2 0 0-16,5 0 0 0,-2-3 0 0,5 0 0 16,-1 0 0-16,1 0 0 0,0-3 0 0,-11 3 0 15,0 0 0-15,16 0 0 0,-5-3 0 0,-11 3 0 0,0 0 0 16,18-3 0-16,-4 0 0 0,-14 3 0 0,0 0 0 15,21-3 0-15,-3 1 0 0,-18 2 0 0,0 0 0 16,24-6 0-16,-3-4 0 0</inkml:trace>
  <inkml:trace contextRef="#ctx0" brushRef="#br2" timeOffset="66110.9895">28604 13103 2048 0,'0'0'0'0,"-3"0"0"16,0 0 0-16,-1 0 0 0,-2 0 0 16,3 0 0-16,-2 0 0 0,-1 0 0 0,0 0 0 0,0 0 0 15,0 0 0-15,0 0 0 0,-2 0 0 0,-2 0 0 16,-1 0 0-16,2 2 0 0,-3-2 0 15,3 3 0-15,-2 0 0 0,1 4 0 0,-1-5 0 0,2 7 0 16,-1-4 0-16,1 5 0 0,1-1 0 0,-1 3 0 16,0 0 0-16,3 2 0 0,-3-2 0 15,4 3 0-15,-2 0 0 0,4 3 0 0,0-1 0 0,3 1 0 16,-3-1 0-16,3 5 0 0,0-4 0 0,6 1 0 16,-3-1 0-16,4 2 0 0,-2-6 0 0,4 4 0 15,-3-3 0-15,6-1 0 0,-3-2 0 0,2 0 0 16,2-3 0-16,2-1 0 0,0 2 0 0,-1-4 0 15,1-1 0-15,2-2 0 0,-1-3 0 0,1 0 0 16,-2-3 0-16,2 1 0 0,1-1 0 0,1-3 0 16,-4-4 0-16,0 2 0 0,-4-1 0 0,4 0 0 0,-3-3 0 15,-1 3 0-15,2-2 0 0,-5-1 0 16,1-2 0-16,-3 1 0 0,-1-2 0 0,2 3 0 0,-4-4 0 16,0 5 0-16,-3-4 0 0,0 1 0 0,-3-1 0 15,0 3 0-15,0-3 0 0,-4 0 0 0,2 1 0 16,-1 2 0-16,-3-3 0 0,0 3 0 0,-3-3 0 15,1 3 0-15,-1 1 0 0,0-1 0 0,-3 0 0 16,1 3 0-16,-2-3 0 0,1 3 0 0,-3 0 0 16,4 3 0-16,-1-3 0 0,0 3 0 0,0 0 0 15,1 4 0-15,-4-4 0 0</inkml:trace>
  <inkml:trace contextRef="#ctx0" brushRef="#br2" timeOffset="67095.0424">28293 13666 2048 0,'0'0'0'0,"3"0"0"0,-3 0 0 0,3 0 0 0,0 0 0 16,0 0 0-16,0 0 0 0,-1 0 0 0,1 0 0 15,0 0 0-15,1 0 0 0,-1 0 0 0,0 0 0 16,2 0 0-16,1 0 0 0,3 0 0 0,-3 0 0 16,6 0 0-16,-4 0 0 0,5 0 0 0,-2 0 0 15,4 0 0-15,-3 0 0 0,2 0 0 0,2 0 0 16,1 0 0-16,-1 0 0 0,2 0 0 15,-4 0 0-15,4 0 0 0,-4 0 0 0,2 0 0 0,-2 0 0 16,0 0 0-16,1 0 0 0,0 3 0 0,1-3 0 16,-2 0 0-16,-2 0 0 0,0 0 0 0,0 0 0 15,-3 3 0-15,-1-3 0 0,1 0 0 0,-2 0 0 16,-2 0 0-16,1 0 0 0,-3 0 0 0,0 0 0 16,0 0 0-16,-3-3 0 0,-3 3 0 15,0 0 0-15,-3 0 0 0,0 0 0 0,1 0 0 0,-5 0 0 16,2 0 0-16,-1 0 0 0,-3 0 0 0,0 0 0 15,1 3 0-15,-4-3 0 0,0 3 0 0,-1-1 0 16,2 1 0-16,-1-3 0 0,0 4 0 0,-3-1 0 16,4 3 0-16,-4-3 0 0,4-1 0 0,-4 1 0 15,2 0 0-15,-1 0 0 0,4 0 0 0,-1 0 0 16,2 0 0-16,0-3 0 0,0 3 0 0,0-3 0 16,3 3 0-16,1-3 0 0,2 3 0 0,-3-3 0 15,6 0 0-15,-3 0 0 0,6 0 0 0,-3 0 0 16,3 0 0-16,0-3 0 0,6 3 0 0,-3 0 0 15,6 0 0-15,-3-3 0 0,5 3 0 0,-2-3 0 16,3 0 0-16,0 0 0 0,3 0 0 0,-4 0 0 16,8 0 0-16,-4 0 0 0,3 1 0 0,-1-4 0 15,1 3 0-15,-1 0 0 0,1-1 0 0,0 1 0 16,-1 3 0-16,2-2 0 0,-2 2 0 0,2-3 0 16,-19 3 0-16,0 0 0 0,0 0 0 0,0 0 0 0,18 0 0 15,-1-3 0-15,-17 3 0 0,0 0 0 0,0 0 0 16,0 0 0-16,0 0 0 0,0 0 0 0,18 0 0 15,-1 0 0-15,-17 0 0 0,0 0 0 0,0 0 0 16,0 0 0-16,0 0 0 0,0 0 0 0,13 0 0 16,-2-3 0-16,-5 0 0 0,-3-3 0 0</inkml:trace>
  <inkml:trace contextRef="#ctx0" brushRef="#br2" timeOffset="68470.1966">24434 13603 2048 0,'-6'0'0'0,"25"0"0"16,-14 0 0-16,1 0 0 0,0 0 0 0,3 0 0 16,0 0 0-16,2 0 0 0,-1 0 0 15,1 0 0-15,1 0 0 16,0 0 0-16,0 0 0 0,1 0 0 0,-2 0 0 0,1 0 0 0,0 0 0 0,2 4 0 16,-1-4 0-16,1 0 0 0,-3 0 0 15,5 2 0-15,-5-2 0 0,1 4 0 0,0-4 0 0,3 3 0 0,-3-3 0 16,3 0 0-16,-3 0 0 0,-12 0 0 15,0 0 0-15,0 0 0 0,0 0 0 0,0 0 0 16,0 0 0-16,14 3 0 0,-1-3 0 0,-13 0 0 16,0 0 0-16,0 0 0 0,0 0 0 0,0 0 0 0,0 0 0 15,14 0 0-15,-2 0 0 0,-12 0 0 16,0 0 0-16,0 0 0 0,0 0 0 0,12 3 0 16,-4-3 0-16,-5 3 0 0,0-3 0 0,-3 2 0 15,0-2 0-15,-3 3 0 0,-3 0 0 0,1 0 0 0,-4-3 0 16,0 3 0-16,0-3 0 0,-2 3 0 0,-2-3 0 15,2 0 0-15,-4 0 0 0,3 3 0 0,-3-3 0 16,0 3 0-16,-3-3 0 0,1 3 0 0,-2 0 0 16,5 0 0-16,-4-3 0 0,4 3 0 0,-4-3 0 15,3 3 0-15,0-3 0 0,3 0 0 0,-3 0 0 16,3 3 0-16,-2-3 0 0,2 0 0 0,0 0 0 16,3 3 0-16,0-3 0 0,3 0 0 0,-2 0 0 15,5 3 0-15,-4-3 0 0,4 0 0 0,-2 0 0 16,5 0 0-16,0 0 0 0,2 0 0 0,-2 0 0 0,6 0 0 15,1 0 0-15,1 0 0 0,-2 0 0 0,3 0 0 16,0 0 0-16,3 0 0 0,-1-3 0 0,4 3 0 16,0-3 0-16,3 3 0 0,-3-3 0 0,3 3 0 15,-4-3 0-15,4 3 0 0,0-3 0 0,2 3 0 16,-1-3 0-16,1 3 0 0,-2-3 0 16,-18 3 0-16,0 0 0 0,24 0 0 0,-3-3 0 0,-21 3 0 15,0 0 0-15,23 0 0 0,1-3 0 0,-24 3 0 16,0 0 0-16,32-3 0 0,-2 0 0 0,-30 3 0 15,0 0 0-15,0 0 0 0,0 0 0 0,29 0 0 16,2-3 0-16,-31 3 0 0,0 0 0 0,0 0 0 16,0 0 0-16,35-3 0 0,-3-3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6:56:07.304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14721 6579 2048 0,'0'-9'0'0,"0"39"0"15,0-19 0-15,-3 7 0 0,-3-3 0 0,4 3 0 16,-5-1 0-16,-2 4 0 0,1 1 0 0,-1-2 0 15,0 1 0-15,-3 0 0 0,1-1 0 0,-4 7 0 16,0-4 0-16,-1 4 0 0,2-2 0 0,1-2 0 16,-1 1 0-16,14-24 0 0,0 0 0 0,-12 24 0 15,0 0 0-15,12-24 0 0,0 0 0 0,0 0 0 16,0 0 0-16,-8 23 0 0,-5-2 0 0,13-21 0 16,0 0 0-16,-2 23 0 0,-4-2 0 0,6-21 0 15,0 0 0-15,3 18 0 0,-3-4 0 0,0-14 0 16,0 0 0-16,11 15 0 0,-1-2 0 0,4-2 0 15,1 1 0-15,2-3 0 0,1 0 0 0,4-3 0 16,-2-3 0-16,4 0 0 0,0 1 0 0,5-4 0 16,1 0 0-16,2 0 0 0,-1-4 0 0,-2 1 0 15,1 0 0-15,-30 3 0 0,0 0 0 0,32-3 0 0,0-4 0 16,-32 7 0-16,0 0 0 0,33-2 0 16,-3-1 0-16,-30 3 0 0,0 0 0 0,33-3 0 0,-4 0 0 15,-29 3 0-15,0 0 0 0,0 0 0 0,0 0 0 16,0 0 0-16,0 0 0 0,27-3 0 0,-4 1 0 15,-5-1 0-15,0-1 0 0</inkml:trace>
  <inkml:trace contextRef="#ctx0" brushRef="#br0" timeOffset="375.9874">14893 6929 2048 0,'0'0'0'0,"0"0"0"0,0 0 0 0,0 0 0 16,0 0 0-16,0 0 0 0,0 0 0 16,0 4 0-16,0-4 0 0,0 2 0 0,0 1 0 0,0 3 0 15,0-3 0-15,0 3 0 0,0-3 0 0,0 3 0 16,0 0 0-16,0 3 0 0,0-1 0 0,0 4 0 15,0-3 0-15,0 6 0 0,0-3 0 0,0 2 0 16,0-2 0-16,0 3 0 0,-4 0 0 0,2 0 0 16,-1-1 0-16,3 4 0 0,-3 0 0 0,3 0 0 15,-3-4 0-15,3 6 0 0,0-6 0 0,0 4 0 16,-3-4 0-16,3-14 0 0,0 0 0 0,0 18 0 16,-3 0 0-16,3-18 0 0,0 0 0 0,0 0 0 15,0 0 0-15,0 18 0 0,0 0 0 0,0-18 0 16,0 0 0-16,0 0 0 0,0 0 0 0,0 0 0 15,0 0 0-15,0 23 0 0,0-3 0 0</inkml:trace>
  <inkml:trace contextRef="#ctx0" brushRef="#br0" timeOffset="1049.1303">15672 7884 2048 0,'0'0'0'0,"0"2"0"16,0 2 0-16,0-1 0 15,0 0 0-15,0 0 0 0,0-3 0 0,0 3 0 0,0-3 0 0,0 2 0 16,0 1 0-16,0 3 0 0,0-2 0 0,0 1 0 16,0-2 0-16,0 6 0 0,0-3 0 0,4 3 0 15,-4 0 0-15,3 0 0 0,-3-1 0 0,2 2 0 16,1-2 0-16,0 1 0 0,-3 0 0 0,3 0 0 15,-3 0 0-15,0 0 0 0,0 0 0 0,4 0 0 16,-4 0 0-16,0 0 0 0,0-1 0 0,3 5 0 16,-3-5 0-16,0 1 0 0,0-3 0 0,3 3 0 15,-3-3 0-15</inkml:trace>
  <inkml:trace contextRef="#ctx0" brushRef="#br0" timeOffset="2846.7544">16191 6673 2048 0,'5'-2'0'0,"-23"8"0"0,13-6 0 0,-1 2 0 16,-3 2 0-16,0 4 0 0,0-2 0 15,1 4 0-15,-1-2 0 0,0 8 0 0,-3-5 0 0,4 4 0 16,-5-4 0-16,5 5 0 0,-1-1 0 0,2 2 0 16,-1 1 0-16,2 2 0 0,-2 1 0 15,-3 0 0-15,3 0 0 0,2 3 0 0,0 0 0 16,-1 2 0-16,2 1 0 0,2 2 0 0,-3-2 0 0,6 0 0 15,-3-1 0-15,3 4 0 0,-3-1 0 16,6 2 0-16,-3-5 0 0,3 5 0 0,0-6 0 16,3 2 0-16,-3 0 0 0,6 0 0 0,0 0 0 0,2-4 0 15,0-2 0-15,0-1 0 0,0 1 0 0,-11-21 0 16,0 0 0-16,19 18 0 0,-5 0 0 0,-14-18 0 16,0 0 0-16,21 15 0 0,0-4 0 0,2-2 0 15,0-3 0-15,-23-6 0 0,0 0 0 0,24 3 0 16,1 0 0-16,-1-6 0 0,-4 0 0 0,-20 3 0 15,0 0 0-15,21-6 0 0,-3 0 0 0,-1-2 0 16,1-2 0-16,-1-1 0 0,-2-1 0 0,-15 12 0 16,0 0 0-16,0 0 0 0,0 0 0 0,15-15 0 15,-2 0 0-15,-13 15 0 0,0 0 0 0,8-18 0 16,1 1 0-16,-6-4 0 0,0 0 0 0,-3 21 0 16,0 0 0-16,0-18 0 0,-3-2 0 0,3 20 0 15,0 0 0-15,-9-18 0 0,1 0 0 0,8 18 0 16,0 0 0-16,-16-15 0 0,-2-2 0 0,18 17 0 15,0 0 0-15,-21-13 0 0,0-1 0 0,-8 2 0 16,-1 0 0-16,5 6 0 0,-5-2 0 0,3 8 0 16,0-3 0-16,3 6 0 0,0-3 0 0,4 5 0 15,0-2 0-15,20-3 0 0,0 0 0 0,-19 10 0 16,2-2 0-16,17-8 0 0,0 0 0 0,-19 12 0 16,2 0 0-16,17-12 0 0,0 0 0 0,0 0 0 15,0 0 0-15,-12 15 0 0,-3-1 0 0,7 4 0 0,-4 0 0 16</inkml:trace>
  <inkml:trace contextRef="#ctx0" brushRef="#br0" timeOffset="3784.4212">17287 6838 2048 0,'0'0'0'0,"0"0"0"16,-3-4 0-16,3 1 0 0,-2 0 0 0,2-3 0 16,0 0 0-16,2 0 0 0,-2-2 0 0,6-1 0 15,-2-3 0-15,5 3 0 0,-4-3 0 0,4 3 0 16,0 0 0-16,3 1 0 0,-1-4 0 0,4 3 0 15,-3 0 0-15,3 0 0 0,-1-1 0 0,2 4 0 16,-2 0 0-16,5 1 0 0,-5-1 0 0,1 3 0 16,-3 0 0-16,3 0 0 0,-1 0 0 0,2 3 0 15,-2 0 0-15,0 3 0 0,1 0 0 0,-3 3 0 16,0-3 0-16,0 5 0 0,-3-2 0 0,1 6 0 16,-5-3 0-16,1 6 0 0,0-2 0 0,-3 4 0 15,-1-2 0-15,2 6 0 0,-4-3 0 0,-4 1 0 16,2 1 0-16,-4 3 0 0,0-3 0 0,-2 5 0 15,-6-2 0-15,0 7 0 0,-1-1 0 0,-2 4 0 16,-1-3 0-16,-2 5 0 0,-1 0 0 0,-3 4 0 16,0-3 0-16,4-1 0 0,-5-2 0 0,25-33 0 15,0 0 0-15,-21 32 0 0,-3-2 0 0,24-30 0 16,0 0 0-16,-19 30 0 0,-2 0 0 0,21-30 0 16,0 0 0-16,0 0 0 0,0 0 0 0,0 0 0 15,0 0 0-15,-19 23 0 0,0 1 0 0,19-24 0 0,0 0 0 16,-9 18 0-16,-3-1 0 0,12-4 0 15,-3-5 0-15,8 1 0 0,-2-3 0 0,7 0 0 0,-2-3 0 16,7 0 0-16,-3-3 0 0,5 3 0 0,-2-3 0 16,-15 0 0-16,0 0 0 0,24 0 0 0,-4 0 0 15,4 0 0-15,1 0 0 0,7 0 0 0,0 0 0 16,-32 0 0-16,0 0 0 0,36 0 0 0,-4 0 0 16,0 3 0-16,2-3 0 0,-2 3 0 0,0-3 0 15,1 3 0-15,-4-3 0 0,-29 0 0 0,0 0 0 16,34 3 0-16,-5-1 0 0,-29-2 0 0,0 0 0 15,0 0 0-15,0 0 0 0,30 3 0 0,-1-3 0 16,-29 0 0-16,0 0 0 0,0 0 0 0,0 0 0 16,30-3 0-16,-1 1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6:56:16.493"/>
    </inkml:context>
    <inkml:brush xml:id="br0">
      <inkml:brushProperty name="width" value="0.05292" units="cm"/>
      <inkml:brushProperty name="height" value="0.05292" units="cm"/>
      <inkml:brushProperty name="color" value="#7030A0"/>
    </inkml:brush>
    <inkml:brush xml:id="br1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20611 9817 2048 0,'6'-4'0'0,"-23"17"0"16,8-10 0-16,0 6 0 0,-3-3 0 0,4 6 0 0,-5 0 0 0,2 2 0 16,-4-2 0-16,3 6 0 0,1-4 0 0,-4 4 0 0,1 0 0 15,0 3 0 1,3-3 0-16,-2 5 0 0,2-1 0 0,-1 7 0 0,0-2 0 0,4 2 0 15,-4-2 0-15,3 2 0 16,-3 1 0-16,6 3 0 0,-2-3 0 0,1 2 0 0,2 2 0 0,2-2 0 16,0 0 0-16,6 1 0 0,-3-4 0 15,5 1 0-15,-2-1 0 0,7-2 0 0,-2 0 0 0,-8-27 0 16,0 0 0-16,12 27 0 0,0-4 0 0,5 0 0 0,-2-1 0 16,-15-22 0-16,0 0 0 0,20 17 0 15,1 2 0-15,-21-19 0 0,0 0 0 0,28 14 0 0,-4-2 0 16,5-5 0-16,-2-2 0 0,-27-5 0 15,0 0 0-15,30 0 0 0,-5 0 0 0,3-3 0 0,-2-2 0 16,-26 5 0-16,0 0 0 16,24-13 0-16,-3 2 0 0,-21 11 0 0,0 0 0 0,17-16 0 15,-1-1 0-15,-16 17 0 0,0 0 0 0,8-18 0 0,-2 0 0 0,-3-3 0 16,-3 1 0-16,0 20 0 16,0 0 0-16,-6-18 0 0,0-3 0 0,-6 6 0 0,0-2 0 0,-2 2 0 15,-4 0 0-15,0 3 0 16,1 0 0-16,-5 6 0 0,-2-3 0 0,4 6 0 0,-4-3 0 0,3 6 0 15,-1-3 0-15,-2 6 0 16,0 0 0-16,24-3 0 0,0 0 0 0,-25 9 0 0,-1-3 0 16,6 3 0-16,-4 0 0 15,24-9 0-15,0 0 0 0,0 0 0 0,0 0 0 0,-15 15 0 16,-3-3 0-16,13-1 0 0,-5-1 0 0</inkml:trace>
  <inkml:trace contextRef="#ctx0" brushRef="#br0" timeOffset="704.804">21225 10021 2048 0,'0'0'0'0,"3"0"0"15,0 0 0-15,0 0 0 16,1 0 0-16,-1 3 0 0,-1-3 0 0,4 4 0 0,0-2 0 0,6 1 0 16,-3-3 0-16,5 3 0 0,-2-3 0 0,6 3 0 0,-3-3 0 15,3 0 0-15,0 0 0 0,3 4 0 16,-1-4 0-16,4 0 0 0,0 0 0 0,8 3 0 0,-3-3 0 15,5 0 0-15,-5 0 0 16,4 0 0-16,-4 0 0 0,-29 0 0 0,0 0 0 0,32 0 0 16,2 0 0-16,1 0 0 0,-3 0 0 15,-32 0 0-15,0 0 0 0,0 0 0 0,0 0 0 0,36 0 0 16,-4 0 0-16,-32 0 0 0,0 0 0 0,0 0 0 0,0 0 0 16,0 0 0-16,0 0 0 0,29 0 0 15,2 0 0-15,-31 0 0 0,0 0 0 0,21 3 0 0,0-3 0 16,-21 0 0-16,0 0 0 0,8 6 0 15,-2-1 0-15,-6 4 0 0,-3 0 0 0,-2 6 0 0,-1-3 0 16,-4 2 0-16,2 2 0 16,-4 1 0-16,0 1 0 0,0 2 0 0,-4 1 0 15,-1 6 0-15,-4-4 0 0,4 5 0 0,-1-2 0 16,0 1 0-16,-2-1 0 0,5 2 0 0,-2-2 0 0,1 3 0 16,1-2 0-16,0 0 0 0,1-1 0 0,14-26 0 0,0 0 0 15,-13 30 0-15,-1-3 0 0,5 0 0 16,-3-1 0-16,12-26 0 0,0 0 0 0,0 0 0 0,0 0 0 15,0 0 0-15,0 0 0 0,-3 24 0 16,-3-3 0-16,6-7 0 0,0-2 0 0,3-2 0 0,-3-4 0 16</inkml:trace>
  <inkml:trace contextRef="#ctx0" brushRef="#br0" timeOffset="1440.082">22785 10015 2048 0,'0'0'0'0,"2"0"0"15,1 0 0-15,3 0 0 0,-3 0 0 16,0 0 0-16,1-3 0 0,-2 1 0 0,-2-1 0 0,3 0 0 16,-3-3 0-16,0 0 0 15,-3 0 0-15,1 3 0 0,-2-2 0 0,1-2 0 0,0 1 0 0,0-1 0 16,0-1 0-16,-2 2 0 0,-1 1 0 0,-5-1 0 0,0-1 0 16,0 5 0-16,-2-4 0 0,-1 3 0 15,-1 0 0-15,0 3 0 0,-3-4 0 0,4 4 0 0,-4 0 0 16,4 4 0-16,-4-4 0 15,2 3 0-15,-2 0 0 0,3 3 0 0,-2 0 0 0,2 3 0 16,-2-1 0-16,4 3 0 0,-1 2 0 16,2 2 0-16,-3-3 0 0,7 2 0 0,-1 2 0 0,2 2 0 15,2-4 0-15,2 1 0 0,-3 0 0 16,6 0 0-16,-4-1 0 0,8 2 0 0,-4-2 0 0,9 0 0 16,-4 2 0-16,8-5 0 0,-5 2 0 0,8-2 0 0,-5-2 0 15,3-1 0-15,2-1 0 16,1-5 0-16,-2 2 0 0,2-1 0 0,1-3 0 0,4 0 0 0,-5-3 0 15,1-1 0-15,-1-1 0 0,-1-1 0 16,-2-3 0-16,4 0 0 0,-4 1 0 0,1-5 0 16,-3 2 0-16,0-1 0 0,0-3 0 0,-3 3 0 15,1-3 0-15,-5 3 0 0,1-2 0 0,0 2 0 16,-3-2 0-16,3 1 0 0,-3 2 0 0,0-2 0 0,0 1 0 16,0 3 0-16,-3-2 0 0,0 1 0 15,0 2 0-15,0 2 0 0,-3 0 0 0,3 0 0 0,0 0 0 16,0 2 0-16,0 2 0 15,0 2 0-15,0 0 0 0,3 6 0 0,-3-3 0 0,0 6 0 16,-3-3 0-16,3 6 0 0,-3 0 0 0,3 5 0 16,-3-2 0-16,3 4 0 0,-3-1 0 0,3 5 0 15,0-2 0-15,3 5 0 0,-3-2 0 16,3 8 0-16,-3 0 0 0,3 2 0 0,0-2 0 0,0 1 0 0,-1-1 0 16,1 2 0-16,0-5 0 0,4 3 0 0,-4-2 0 0,2 0 0 15,-2 0 0-15,-3-30 0 16,0 0 0-16,0 0 0 0,0 0 0 0,6 29 0 0,0-2 0 0,-6-27 0 15,0 0 0-15,0 0 0 16,0 0 0-16,5 29 0 0,-1 1 0 0</inkml:trace>
  <inkml:trace contextRef="#ctx0" brushRef="#br0" timeOffset="2179.8616">19320 9874 2048 0,'0'-6'0'0,"0"28"0"16,0-12 0-16,-3 5 0 0,0 0 0 0,0 2 0 15,-3 1 0-15,1 3 0 0,-2 0 0 0,1 2 0 0,1 2 0 16,-7 4 0-16,0-2 0 0,0-1 0 0,1 0 0 0,-1 1 0 16,-1-3 0-16,13-24 0 15,0 0 0-15,-9 26 0 0,-3-1 0 0,12-25 0 0,0 0 0 0,-6 24 0 16,-2-1 0-16,8-23 0 15,0 0 0-15,0 21 0 0,-3 0 0 0,3-21 0 0,0 0 0 16,6 14 0-16,-3 1 0 0,-3-15 0 16,0 0 0-16,11 13 0 0,1-2 0 0,7-2 0 0,-4-3 0 15,8 0 0-15,-2-4 0 0,2 1 0 16,-2 0 0-16,-21-3 0 0,0 0 0 0,26 3 0 0,-2-3 0 16,-24 0 0-16,0 0 0 0,33 0 0 0,-1 0 0 0,4 0 0 15,0 0 0-15,-36 0 0 16,0 0 0-16,38-3 0 0,1 0 0 0,-39 3 0 0,0 0 0 0,38-3 0 15,-3-2 0-15</inkml:trace>
  <inkml:trace contextRef="#ctx0" brushRef="#br0" timeOffset="2470.0843">19533 10170 2048 0,'0'0'0'0,"0"0"0"0,0 0 0 16,0 0 0-16,0 0 0 0,0 3 0 0,0-3 0 0,0 6 0 0,0-4 0 0,0 4 0 15,0 0 0-15,0 7 0 0,0-5 0 16,0 7 0-16,0-4 0 0,0 5 0 0,0-1 0 16,0 3 0-16,0-4 0 0,0 7 0 0,0-3 0 0,0 2 0 15,0 1 0-15,0 0 0 0,0 0 0 16,0-21 0-16,0 0 0 0,0 24 0 0,0-1 0 0,0-23 0 15,0 0 0-15,0 30 0 0,0-3 0 16,0-27 0-16,0 0 0 0,0 0 0 0,0 0 0 0,0 0 0 16,0 0 0-16,3 35 0 0,0 1 0 15</inkml:trace>
  <inkml:trace contextRef="#ctx0" brushRef="#br0" timeOffset="3440.013">20035 10840 2048 0,'0'0'0'0,"0"0"0"0,0 0 0 0,0 0 0 0,0 0 0 15,0 0 0-15,0 0 0 0,0 0 0 16,0 0 0-16,0 0 0 0,0 0 0 0,0 0 0 0,0 0 0 16,0 0 0-16,0 0 0 0,0 0 0 15,0 0 0-15,0-3 0 0,0 0 0 0,2 0 0 0,-2-3 0 16,3 0 0-16,-3-3 0 0,3 0 0 0,0-2 0 0,0-1 0 16,-3 0 0-16,3 0 0 15,-3-3 0-15,0 4 0 0,0-5 0 0,2 1 0 0,-2-2 0 0,0 2 0 16,0 0 0-16,3 0 0 15,-3-2 0-15,3 2 0 0,-3-3 0 0,3 0 0 16,-3 1 0-16,4-2 0 0,-4-1 0 0,0 20 0 16,0 0 0-16,3-18 0 0,0-3 0 0,-1 0 0 0,1-2 0 15,-3 23 0-15,0 0 0 0,3-24 0 16,0-2 0-16,0-4 0 0,0-3 0 0,-3 33 0 0,0 0 0 16,3-29 0-16,0-1 0 0,-3 30 0 0,0 0 0 0,0-33 0 15,0 0 0-15,3 4 0 16,-3-4 0-16,3 4 0 0,-3-1 0 0,0 30 0 0,0 0 0 0,0-26 0 15,0-2 0-15,0 28 0 16,0 0 0-16,0 0 0 0,0 0 0 0,0 0 0 0,0 0 0 0,-3-23 0 16,0-4 0-16,3 27 0 15,0 0 0-15,0 0 0 0,0 0 0 0,0 0 0 0,0 0 0 0,0-23 0 16,-3-4 0-16,3 27 0 0,0 0 0 0,0 0 0 0,0 0 0 16,3-21 0-1,-3-2 0-15,0 23 0 0,0 0 0 0,0 0 0 0,0 0 0 0,6-15 0 16,-3-3 0-16,-3 18 0 0,0 0 0 15,9-9 0-15,-3-3 0 0,-6 12 0 0,0 0 0 0,15-9 0 16,-3 0 0-16,-12 9 0 0,0 0 0 16,18-6 0-16,-1 0 0 0,-17 6 0 0,0 0 0 15,24-3 0-15,-3-3 0 0,5 3 0 16,-3-3 0-16,11 0 0 0,-1 0 0 0,-33 6 0 0,0 0 0 0,35-2 0 16,-3-4 0-16,4 2 0 0,0 2 0 0,5-1 0 0,1 0 0 15,1 0 0-15,3 0 0 0,-5 0 0 16,-3 0 0-16,0 0 0 0,1 0 0 0,0 3 0 15,-3-3 0-15,2 0 0 0,-2 0 0 16,3 3 0-16,-1-3 0 0,0 1 0 0,-3-2 0 0,4 4 0 16,0-2 0-16,-1 2 0 15,-2-4 0-15,5 2 0 0,-3-2 0 0,4 4 0 0,-3-3 0 0,2 3 0 16,-3-3 0-16,4 3 0 0,0-2 0 0,-4 2 0 0,0-3 0 0,4 3 0 16,0 0 0-16,-4 0 0 15,1 0 0-15,2 0 0 0,1 0 0 0,0 0 0 0,-4-3 0 16,3 0 0-16,-2 0 0 0,6 3 0 15,-4 0 0-15,3 3 0 0,1-3 0 0,0 3 0 16,-1-3 0-16,-1 0 0 0,3 0 0 0,-5 0 0 16,1-3 0-16,2 3 0 0,-1 0 0 0,-43 0 0 0,0 0 0 15,49 0 0-15,-5-3 0 16,3 3 0-16,-2 0 0 0,3 0 0 0,-4 0 0 0,-3 0 0 16,0 0 0-16,1 0 0 0,-3 0 0 0,-1 0 0 15,-2 0 0-15,0 0 0 0,-1 0 0 0,1 0 0 16,-3 0 0-16,-33 0 0 0,0 0 0 0,29 3 0 0,1-3 0 15,-30 0 0-15,0 0 0 0,0 0 0 16,0 0 0-16,36 0 0 0,-1 0 0 0</inkml:trace>
  <inkml:trace contextRef="#ctx0" brushRef="#br0" timeOffset="4830.0701">20638 8847 2048 0,'0'0'0'0,"0"0"0"0,0 0 0 0,0 0 0 0,0 0 0 15,0 0 0-15,0 0 0 16,0 0 0-16,0 0 0 0,0 0 0 0,0 0 0 0,0 0 0 16,0 0 0-16,0 0 0 0,0 0 0 0,4 0 0 0,-4 0 0 0,3 3 0 15,-3-3 0-15,3 3 0 16,0 0 0-16,0 3 0 0,-3-3 0 0,3 6 0 0,-3-3 0 15,0 6 0-15,0-4 0 0,3 5 0 16,-3-2 0-16,0 5 0 0,0-5 0 0,3 4 0 0,-3 0 0 16,0 3 0-16,0-3 0 15,0 2 0-15,0 1 0 0,0 2 0 0,0-1 0 0,0 1 0 16,0-2 0-16,0 3 0 0,0-3 0 0,0-18 0 0,0 0 0 0,0 21 0 16,0-1 0-16,0-20 0 15,0 0 0-15,3 24 0 0,-3-3 0 0,0-21 0 0,0 0 0 0,0 0 0 16,0 0 0-16,0 23 0 15,0 1 0-15,0-24 0 0,0 0 0 0,0 0 0 0,0 0 0 16,0 0 0-16,0 0 0 0,0 33 0 16,0-1 0-16</inkml:trace>
  <inkml:trace contextRef="#ctx0" brushRef="#br0" timeOffset="6240.0045">20967 9850 2048 0,'0'0'0'0,"0"0"0"0,0 0 0 0,0 3 0 16,0 0 0-16,0-1 0 0,0-2 0 0,0 4 0 15,-2-4 0-15,-1 3 0 0,0-3 0 0,3 3 0 0,-4-3 0 16,4 3 0-16,-3-3 0 16,3 0 0-16,0 0 0 0,0 0 0 0,0 0 0 0,3-3 0 0,-3 0 0 15,7 0 0-15,-4-1 0 16,2 2 0-16,-2-4 0 0,3 3 0 0,-3-4 0 0,2 5 0 16,-1-4 0-16,3 3 0 0,-4-3 0 0,2 3 0 0,1 0 0 15,0-1 0-15,-2-1 0 0,1 2 0 16,-2 0 0-16,3 3 0 0,0-3 0 0,3 3 0 0,-3-3 0 15,0 3 0-15,-4 0 0 0,4 3 0 16,-3 0 0-16,3 0 0 0,-2 0 0 0,-2 2 0 0,-2-1 0 16,3 2 0-16,-3 0 0 0,0 3 0 15,-3-3 0-15,1 3 0 0,-2-4 0 0,1 5 0 16,0-4 0-16,0 2 0 0,-3 0 0 0,4 5 0 0,-1-4 0 16,0 0 0-16,-3 0 0 0,2 0 0 15,-1-1 0-15,-1 1 0 0,0-3 0 0,1 3 0 0,-2 0 0 16,1 0 0-16,0-4 0 0,4 5 0 15,-4-2 0-15,2 1 0 0,-3-2 0 0,4-2 0 0,-2 1 0 0,2 4 0 16,0-4 0-16,0-1 0 16,0-2 0-16,3 3 0 0,-2-2 0 0,-1-2 0 0,0 1 0 0,3 0 0 15,-4 0 0-15,4 0 0 16,-3-3 0-16,3 3 0 0,0-3 0 0,3 3 0 0,1-3 0 16,-1 3 0-16,-3-3 0 0,3 0 0 0,-1 0 0 0,4 0 0 15,-3 0 0-15,3 0 0 0,-1 0 0 16,2 0 0-16,0 0 0 0,-2 0 0 0,1 0 0 15,0 0 0-15,-2 0 0 0,1 0 0 16,1-3 0-16,3 3 0 0,-4 0 0 0,5 0 0 0,-4-3 0 16,2 3 0-16,-2-3 0 0,3 3 0 15,-3 0 0-15,3 0 0 0,-1-3 0 0,-1 3 0 0,-1 0 0 16,-1 0 0-16,-2-3 0 0</inkml:trace>
  <inkml:trace contextRef="#ctx0" brushRef="#br0" timeOffset="17449.3293">21649 8806 2048 0,'3'-3'0'0,"-17"12"0"0,7-6 0 0,-2 6 0 15,1-4 0-15,-1 8 0 0,0-5 0 0,0 4 0 0,1 0 0 0,-2 3 0 0,1-4 0 16,1 7 0-16,-2-3 0 16,5 3 0-16,-5-3 0 0,4 6 0 0,1-4 0 0,-2 4 0 15,1-3 0-15,3 3 0 0,-2-3 0 16,5-18 0-16,0 0 0 0,0 20 0 0,-3 0 0 0,6 5 0 16,0-4 0-16,-3-21 0 0,0 0 0 0,5 21 0 0,-2 0 0 0,-3-21 0 15,0 0 0-15,13 20 0 16,-5 1 0-16,-8-21 0 0,0 0 0 0,0 0 0 0,0 0 0 15,19 20 0-15,-5-2 0 0,-14-18 0 16,0 0 0-16,24 21 0 0,0-3 0 0,-24-18 0 0,0 0 0 16,26 14 0-16,-3-1 0 15,-23-13 0-15,0 0 0 0,24 8 0 0,0-2 0 0,1-6 0 16,-5 0 0-16,-20 0 0 0,0 0 0 0,18-3 0 0,-4 0 0 0,-14 3 0 16,0 0 0-16,0 0 0 15,0 0 0-15,15-6 0 0,-3-3 0 0,-12 9 0 0,0 0 0 16,12-9 0-16,-3-2 0 0,-4-1 0 15,1 0 0-15,0 0 0 0,-3 1 0 0,-3 1 0 0,0-1 0 16,-3 2 0-16,0 0 0 0,-3 0 0 16,1 0 0-16,-1 0 0 0,-4 0 0 0,2 3 0 0,-4 0 0 15,3 1 0-15,0-1 0 0,-2 3 0 0,-1-1 0 0,0 2 0 16,-2-1 0-16,1 6 0 0,-2-3 0 16,3 2 0-16,0-2 0 0,-3 7 0 0,1-1 0 0,14-6 0 15,0 0 0-15,-11 8 0 16,-5-2 0-16,16-6 0 0,0 0 0 0,-11 12 0 0,-4-3 0 0,15-9 0 15,0 0 0-15,-9 12 0 16,-2 0 0-16,7 0 0 0,-2-1 0 0</inkml:trace>
  <inkml:trace contextRef="#ctx0" brushRef="#br0" timeOffset="19679.8289">22109 9811 2048 0,'-6'2'0'0,"26"-10"0"16,-13 2 0-16,4 3 0 0,-2 0 0 0,-1 0 0 15,2 0 0-15,1 3 0 0,-2-3 0 0,3 3 0 0,-3-3 0 0,3 3 0 16,-3-3 0-16,0 3 0 15,0-3 0-15,0 3 0 0,0 0 0 0,-4 0 0 16,1 0 0-16,1 0 0 0,-4-2 0 0,2 4 0 16,-2-2 0-16,0 6 0 0,0-3 0 0,-3 3 0 0,0 0 0 15,0 3 0-15,-3-3 0 0,0 0 0 16,0 0 0-16,-2 3 0 0,-2-3 0 0,1 3 0 0,1-3 0 16,-4 3 0-16,1-3 0 0,-2 2 0 0,0 1 0 15,2-4 0-15,-2 2 0 16,5-1 0-16,-4-1 0 0,3-1 0 0,-3-1 0 0,3 3 0 0,0-3 0 15,4-1 0-15,-4-2 0 0,3 4 0 16,-1-4 0-16,1 3 0 0,0-3 0 0,3 3 0 16,0-3 0-16,3 0 0 0,-3 0 0 15,3 0 0-15,1-3 0 0,2 3 0 0,-1 0 0 0,1 0 0 0,0-3 0 0,3 3 0 16,-3 0 0-16,3 0 0 0,-4 0 0 0,2 3 0 0,-1-3 0 16,2 0 0-16,-1 0 0 15,-1 3 0-15,0-3 0 0,0 3 0 0,-3-3 0 0,0 3 0 16,0-3 0-16,-1 2 0 0,1 1 0 15,-3 0 0-15,0 0 0 0,0 0 0 0,0-3 0 0,0 6 0 16,-3-3 0-16,1 3 0 0,-1-3 0 16,0 3 0-16,-3-3 0 0,3 3 0 0,-3-1 0 0,0 2 0 15,-1-4 0-15,2 3 0 16,-4-4 0-16,-1 4 0 0,2-3 0 0,2 0 0 0,-3 1 0 16,3-2 0-16,-3 1 0 0,4 0 0 0,-1-3 0 0,-4 3 0 15,2-3 0-15,2 0 0 0,1 0 0 16,-2 0 0-16,-2 0 0 0,4 0 0 0,-4-3 0 0</inkml:trace>
  <inkml:trace contextRef="#ctx0" brushRef="#br0" timeOffset="25829.4089">22722 8850 2048 0,'0'3'0'0,"-6"-12"0"0,-1 7 0 0,2-1 0 0,-1-1 0 16,0 1 0-16,1-3 0 0,-5 4 0 15,1-1 0-15,1 0 0 0,-2 0 0 0,2 0 0 0,-4 1 0 16,0 2 0-16,1-4 0 0,2 4 0 15,-4 0 0-15,1 4 0 0,1-4 0 0,-2 5 0 0,2-2 0 16,2 5 0-16,-3-2 0 0,4 4 0 16,-5-2 0-16,5 2 0 0,-1-2 0 0,3 4 0 0,-3 0 0 15,3-1 0-15,0 1 0 0,1 0 0 16,-1 1 0-16,6 1 0 0,-3-2 0 0,3 0 0 0,0 0 0 16,0 2 0-16,0-1 0 0,3-2 0 0,0 1 0 0,0 0 0 15,0-3 0-15,2 2 0 16,1 2 0-16,3-2 0 0,-3-2 0 0,3 0 0 0,-4-1 0 0,5 2 0 15,-1-4 0-15,2-1 0 16,1-1 0-16,0-1 0 0,-4 0 0 0,5-3 0 0,-2 0 0 16,0 0 0-16,0-3 0 0,-2 0 0 15,-1-4 0-15,5 2 0 0,-5-1 0 0,1-3 0 0,-4 0 0 16,5 0 0-16,-4 0 0 0,2-2 0 0,2-2 0 0,-5 2 0 16,1-1 0-16,3 0 0 0,-4-3 0 15,2 0 0-15,-4 1 0 0,3 2 0 0,-4-3 0 0,1 3 0 16,-3 1 0-16,3-2 0 15,-3 1 0-15,3 4 0 0,-3-2 0 0,0 2 0 0,0-1 0 0,0 3 0 16,0 0 0-16,0 0 0 16,0 0 0-16,0 3 0 0,0-3 0 0,0 6 0 0,0-3 0 0,3 3 0 15,-3-2 0-15,0 4 0 16,0 1 0-16,3 3 0 0,-3-3 0 0,0 3 0 0,0 0 0 16,4 3 0-16,-4 0 0 0,0 2 0 0,0 2 0 15,2 1 0-15,-2-1 0 0,0 4 0 0,0-2 0 16,3 3 0-16,0-4 0 0,0 7 0 0,-3-3 0 0,3 3 0 15,-3-3 0-15,0 2 0 0,0 1 0 16,0-1 0-16,0 0 0 0,0 0 0 0,-3 0 0 0,3 4 0 16,0-4 0-16,0-20 0 0,0 0 0 15,3 24 0-15,-3-3 0 0,3 3 0 0,-1 0 0 0,1 2 0 16,1-1 0-16,-4-25 0 0,0 0 0 0,7 25 0 0,-4 0 0 16,-3-25 0-16,0 0 0 0,0 0 0 15,0 0 0-15,5 23 0 0,-2-2 0 0,-3-21 0 0,0 0 0 16,0 0 0-16,0 0 0 15,0 0 0-15,0 0 0 0,3 21 0 0,-3-3 0 0,3 1 0 0,-3 1 0 16</inkml:trace>
  <inkml:trace contextRef="#ctx0" brushRef="#br0" timeOffset="26539.3418">23477 9449 2048 0,'0'0'0'0,"0"0"0"0,0 0 0 0,0 0 0 16,0 0 0-16,0 0 0 0,0 0 0 0,0 4 0 16,0-4 0-16,0 3 0 15,0-1 0-15,0 4 0 0,0-3 0 0,0 2 0 0,0-1 0 0,0 2 0 16,0-3 0-16,0 2 0 15,0-1 0-15,0 2 0 0,0-3 0 0,0 2 0 0,0 1 0 0,0 1 0 16,0-2 0-16,0 1 0 16,0-3 0-16,0 2 0 0,0-1 0 0,0-1 0 15,0 0 0-15,0 0 0 0,0 0 0 0,0 1 0 16,0-2 0-16,0 1 0 0,0-3 0 0,-3 3 0 0,0-3 0 0,3 0 0 16,-3 0 0-16,3 0 0 0,-3 0 0 0,3-3 0 15,-3-2 0-15,3 1 0 0,0-2 0 16,0 0 0-16,0-3 0 0,3 3 0 0,-3-2 0 0,3-2 0 15,-3-1 0-15,3 1 0 0,-3-1 0 16,3 2 0-16,0-3 0 0,-1 3 0 0,3-2 0 0,1 2 0 16,-3-3 0-16,3 3 0 0,-1 0 0 15,4 0 0-15,-3-3 0 0,3 3 0 0,-3 0 0 0,6 4 0 16,-3-5 0-16,2 4 0 0,1-2 0 0,0 5 0 0,-1-3 0 16,2 3 0-16,-5-3 0 0,1 6 0 15,0-3 0-15,0 3 0 0,-3-3 0 0,0 3 0 0,-3 0 0 16,0 0 0-16,1 0 0 0</inkml:trace>
  <inkml:trace contextRef="#ctx0" brushRef="#br0" timeOffset="27529.1374">24088 8897 2048 0,'0'0'0'0,"0"0"0"16,0 0 0-16,0 0 0 15,0 0 0-15,0 0 0 0,0 0 0 0,3 0 0 0,-1-3 0 16,5 1 0-16,-4-1 0 0,6 0 0 0,-4 0 0 0,4 0 0 0,0-3 0 16,3 3 0-16,-1-3 0 15,2 3 0-15,-2-3 0 0,5 3 0 0,-4 0 0 0,3 0 0 0,-1 0 0 16,1 3 0-16,0-2 0 15,-1 2 0-15,1-3 0 0,-1 3 0 0,2-4 0 0,-2 4 0 16,-2-3 0-16,0 6 0 0,-3-3 0 16,1 4 0-16,-2-4 0 0,-2 5 0 0,0-2 0 0,0 6 0 15,-3-3 0-15,0 6 0 16,-3-3 0-16,0 0 0 0,0-1 0 0,0 5 0 0,-3-2 0 0,0 2 0 16,-3-5 0-16,0 4 0 0,-3 0 0 0,1 0 0 15,-5 0 0-15,1-1 0 0,1 2 0 0,-2-2 0 16,-1-2 0-16,-1 3 0 0,1-3 0 0,1 2 0 0,-1-1 0 15,1-1 0-15,-1-1 0 16,3 1 0-16,-4-3 0 0,6 0 0 0,-4-1 0 0,4 2 0 16,1-4 0-16,2 3 0 0,-1-4 0 15,4 1 0-15,-2 1 0 0,2-1 0 0,0 0 0 0,3 0 0 16,0-3 0-16,3 4 0 0,0-4 0 0,5 2 0 0,-1-2 0 0,1 0 0 16,1 0 0-16,4 0 0 15,-1 0 0-15,2 3 0 0,1-3 0 0,-1 0 0 0,2 0 0 16,1 3 0-16,-2 0 0 0,-15-3 0 15,0 0 0-15,21 3 0 0,-4-1 0 0,-17-2 0 0,0 0 0 16,21 7 0-16,1-4 0 0,-22-3 0 16,0 0 0-16,20 8 0 0,1 1 0 0,0 3 0 15,-1-3 0-15,-20-9 0 0,0 0 0 16,18 15 0-16,-4-3 0 0,-14-12 0 0,0 0 0 0,0 0 0 16,0 0 0-16,15 17 0 0,-3-2 0 0,-12-15 0 0,0 0 0 15,6 21 0-15,0-3 0 0,-3 2 0 16,-3-2 0-16,-3 3 0 0,-1-3 0 0,4-18 0 0,0 0 0 15,-8 18 0-15,-1 0 0 0,1-4 0 16,-5 1 0-16,13-15 0 0,0 0 0 0,-14 15 0 0,-4-4 0 16,18-11 0-16,0 0 0 0,-17 13 0 15,-4-2 0-15,21-11 0 0,0 0 0 0,-21 12 0 0,-3 0 0 16,24-12 0-16,0 0 0 0,0 0 0 0,0 0 0 0,-26 12 0 16,-4 0 0-16,30-12 0 15,0 0 0-15,-29 12 0 0,-1-4 0 0</inkml:trace>
  <inkml:trace contextRef="#ctx0" brushRef="#br1" timeOffset="34734.722">19918 12539 2048 0,'-3'0'0'0,"15"-6"0"0,-5 3 0 0,2 1 0 16,-3-5 0-16,2 1 0 0,-2-2 0 0,4-1 0 16,-5 0 0-16,4-1 0 0,-1-2 0 0,2 1 0 15,-1-1 0-15,-1-3 0 0,1 0 0 0,3 1 0 16,-3-1 0-16,2 0 0 0,-1-2 0 0,1-1 0 15,-2-3 0-15,3 3 0 0,-3-3 0 0,4 0 0 16,-5 0 0-16,4 0 0 0,0 1 0 0,2-4 0 16,-2-3 0-16,0 4 0 0,0-4 0 0,0 1 0 0,-1-2 0 15,-11 28 0-15,0 0 0 0,12-26 0 0,0-3 0 16,3-1 0-16,-3 0 0 16,0 1 0-16,0-4 0 0,3 3 0 15,-4 0 0-15,-11 30 0 0,0 0 0 0,13-29 0 0,-2-3 0 0,1 2 0 16,-3-3 0-16,-9 33 0 0,0 0 0 15,12-32 0-15,-1-3 0 0,-11 35 0 0,0 0 0 0,12-40 0 16,0-1 0-16,-12 41 0 0,0 0 0 0,15-42 0 0,-4-2 0 16,-11 44 0-16,0 0 0 0,12-41 0 0,1-1 0 15,-13 42 0-15,0 0 0 0,12-36 0 0,-3-2 0 16,-9 38 0-16,0 0 0 0,0 0 0 0,0 0 0 16,0 0 0-16,0 0 0 0,12-30 0 0,-4-3 0 15,-8 33 0-15,0 0 0 0,0 0 0 16,0 0 0-16,0 0 0 0,0 0 0 0,10-23 0 0,-5-1 0 15,-5 24 0-15,0 0 0 0,0 0 0 0,0 0 0 16,0 0 0-16,0 0 0 0,3-14 0 0,-3-1 0 16,0 15 0-16,0 0 0 0,-3-4 0 0,1-2 0 15,-5 6 0-15,-2 0 0 0,9 0 0 0,0 0 0 16,-8 3 0-16,-5 0 0 0,13-3 0 0,0 0 0 16,-11 9 0-16,-3-2 0 0,14-7 0 0,0 0 0 15,-14 9 0-15,0-1 0 0,14-8 0 0,0 0 0 16,0 0 0-16,0 0 0 0,0 0 0 0,0 0 0 15,-12 12 0-15,-3 0 0 0,15-12 0 0,0 0 0 0,0 0 0 16,0 0 0-16,0 0 0 0,0 0 0 0,-8 9 0 16,-2 0 0-16,10-9 0 0,0 0 0 0,0 0 0 15,0 0 0-15,-3 5 0 16,1 2 0-16,2-7 0 0,0 0 0 0,5 0 0 0,1 0 0 0,-6 0 0 16,0 0 0-16,12-3 0 0,0-4 0 15,-12 7 0-15,0 0 0 0,12-5 0 0,0-4 0 16,-12 9 0-16,0 0 0 0,0 0 0 0,0 0 0 15,14-9 0-15,2-3 0 0,-16 12 0 0,0 0 0 16,0 0 0-16,0 0 0 0,0 0 0 0,0 0 0 0,14-9 0 16,-1-2 0-16,-13 11 0 0,0 0 0 15,0 0 0-15,0 0 0 0,11-6 0 0,2-4 0 0,-13 10 0 16,0 0 0-16,11-2 0 0,0-2 0 0,-11 4 0 16,0 0 0-16,13 6 0 0,-5-3 0 15,-8-3 0-15,0 0 0 0,9 13 0 0,-2-5 0 0,1 7 0 16,-2-3 0-16,-6-12 0 0,0 0 0 0,5 18 0 15,-2 0 0-15,-3-18 0 0,0 0 0 0,0 0 0 16,0 0 0-16,6 20 0 0,1-2 0 0,-7-18 0 16,0 0 0-16,0 0 0 0,0 0 0 0,5 26 0 15,-2-2 0-15</inkml:trace>
  <inkml:trace contextRef="#ctx0" brushRef="#br1" timeOffset="36464.4127">19379 13076 2048 0,'0'0'0'0,"0"0"0"0,0 0 0 15,0 0 0-15,0 0 0 0,0 0 0 0,0 0 0 16,0 0 0-16,0 0 0 0,0 3 0 0,-3-3 0 0,0 3 0 16,0-3 0-16,0 5 0 0,0-2 0 0,0 0 0 15,-3 0 0-15,0 4 0 0,0-2 0 0,1 5 0 0,-1-5 0 16,0 6 0-16,-3-1 0 0,0 1 0 16,1 2 0-16,-2 2 0 0,2-1 0 0,2 4 0 15,-3 0 0-15,0 0 0 0,0-1 0 0,1 7 0 16,-2-4 0-16,2 7 0 0,-2 0 0 0,4 3 0 15,-3-3 0-15,6 2 0 0,-3-2 0 0,3 2 0 16,-2 1 0-16,5 0 0 0,0-1 0 0,2 1 0 0,-2 0 0 16,0-30 0-16,0 0 0 0,6 30 0 15,0-4 0-15,-6-26 0 0,0 0 0 0,9 30 0 0,-3-4 0 16,-6-26 0-16,0 0 0 0,0 0 0 0,0 0 0 16,18 24 0-16,-3-3 0 0,-15-21 0 0,0 0 0 15,20 18 0-15,-1-3 0 0,1-9 0 0,0-3 0 16,-1-3 0-16,-5-3 0 0,1-3 0 0,-1 0 0 15,-14 6 0-15,0 0 0 0,17-12 0 0,-6-1 0 16,-11 13 0-16,0 0 0 0,12-14 0 0,-3-4 0 16,-9 18 0-16,0 0 0 0,6-20 0 0,-1-1 0 15,-2 0 0-15,-3 0 0 0,-3 4 0 0,0-4 0 16,-2 6 0-16,-1-3 0 0,0 7 0 0,-3-5 0 16,-3 8 0-16,0-2 0 0,0 5 0 0,0-4 0 15,12 9 0-15,0 0 0 0,-15-3 0 0,1 0 0 16,14 3 0-16,0 0 0 0,-18 3 0 0,0-3 0 15,18 0 0-15,0 0 0 0,0 0 0 0,0 0 0 16,-15 5 0-16,-2 2 0 0,17-7 0 0,0 0 0 16,-12 11 0-16,-3-2 0 0</inkml:trace>
  <inkml:trace contextRef="#ctx0" brushRef="#br1" timeOffset="36736.0722">19939 13207 2048 0,'0'0'0'15,"0"2"0"-15,0-2 0 0,0 3 0 0,0-3 0 0,0 3 0 16,0-3 0-16,0 0 0 0,0 0 0 0,0 3 0 16,0-3 0-16,0 0 0 0,0 0 0 0,0 0 0 15,-3 0 0-15,1 3 0 0,-5-3 0 0,1 3 0 16,0 0 0-16</inkml:trace>
  <inkml:trace contextRef="#ctx0" brushRef="#br1" timeOffset="37031.3566">19673 13408 2048 0,'0'0'0'0,"3"0"0"0,-1 0 0 16,1 0 0-16,0 0 0 0,0 0 0 0,0 0 0 15,0 0 0-15,1 0 0 0,4 0 0 0,-2 0 0 16,5 0 0-16,-1 0 0 0,4 0 0 0,-1 0 0 15,2 0 0-15,0 0 0 0,2 0 0 0,-2 0 0 16,2 0 0-16,-1 0 0 0,1 0 0 0,1 0 0 16,-1 0 0-16,1 0 0 0,1 0 0 0,-2-3 0 15,-17 3 0-15,0 0 0 0,21-3 0 0,-4 1 0 16,-17 2 0-16,0 0 0 0,0 0 0 0,0 0 0 16,21 0 0-16,0-4 0 0,-21 4 0 0,0 0 0 15,0 0 0-15,0 0 0 0,20 0 0 0,1 0 0 0</inkml:trace>
  <inkml:trace contextRef="#ctx0" brushRef="#br1" timeOffset="37219.5352">19859 13752 2048 0,'0'0'0'15,"0"3"0"-15,0 0 0 0,0 3 0 0,0-4 0 16,0 1 0-16,0 0 0 0,3 0 0 0,-3-3 0 0,3 3 0 16,0-3 0-16,3 2 0 0,-4-2 0 0,5 4 0 15,-1-4 0-15</inkml:trace>
  <inkml:trace contextRef="#ctx0" brushRef="#br1" timeOffset="37714.6782">20343 13275 2048 0,'0'0'0'0,"0"0"0"15,0 0 0-15,0 0 0 0,0 0 0 0,3 0 0 16,-3 0 0-16,3 0 0 0,-1 0 0 0,1 0 0 16,-3 0 0-16,3 0 0 0,-3 0 0 0,3 3 0 15,-3-3 0-15,0 2 0 0,0 1 0 0,0 3 0 16,0 0 0-16,0 2 0 0,0 1 0 0,-3 4 0 0,0-2 0 16,0 4 0-16,1-4 0 0,-1 5 0 0,-4-1 0 15,4 3 0-15,-2-3 0 0,-1 3 0 0,0-1 0 16,0 1 0-16,0-3 0 0,3 3 0 0,0-4 0 15,0 4 0-15,-3-3 0 0,4-1 0 16,-2-2 0-16,1 0 0 0,-1 0 0 0,4 1 0 16,-3-5 0-16,6 1 0 0,-3-3 0 0,7 0 0 15,-3 0 0-15,4 0 0 0,-2 0 0 0,3 0 0 16,0-4 0-16,2 1 0 0,2 1 0 0,1-1 0 0,-3-3 0 16,5 3 0-16,-2-3 0 0,4 0 0 0,-4 0 0 15,4 0 0-15,2 0 0 0,-20 0 0 0,0 0 0 16,19 0 0-16,0-3 0 0,-19 3 0 0,0 0 0 15,0 0 0-15,0 0 0 0,21 0 0 0,-2 0 0 16,-19 0 0-16,0 0 0 0,0 0 0 0,0 0 0 16,19-3 0-16,-2-4 0 0,-2 2 0 0,-1-1 0 15</inkml:trace>
  <inkml:trace contextRef="#ctx0" brushRef="#br1" timeOffset="37947.9742">20549 13505 2048 0,'0'0'0'0,"0"3"0"0,0 1 0 0,0 2 0 0,0-3 0 0,0 2 0 16,0-2 0-16,0 3 0 0,0 0 0 0,0 3 0 15,0-3 0-15,0 6 0 0,0 0 0 0,0-1 0 16,0 1 0-16,0 1 0 0,-2-2 0 0,-1 4 0 16,0 0 0-16,0 0 0 0,0-3 0 15,0 2 0-15,-2-2 0 0,5 6 0 0,-4-3 0 0,4 0 0 16,-3-4 0-16,3 4 0 0,0-1 0 0,3-1 0 15,-3-1 0-15,4 1 0 0,-4-2 0 0,3-2 0 16,-3 0 0-16,2-1 0 0,1-2 0 0</inkml:trace>
  <inkml:trace contextRef="#ctx0" brushRef="#br1" timeOffset="38247.609">20929 13380 2048 0,'0'0'0'0,"0"4"0"0,0-4 0 0,0 3 0 16,0-3 0-16,0 3 0 0,0-3 0 0,3 0 0 15,-3 0 0-15,3 3 0 0,0-3 0 0,3 0 0 16,-4 0 0-16,4 0 0 0,-3 0 0 0,7 0 0 15,-5 0 0-15,4 0 0 0,-1 0 0 0,6 0 0 0,-3 0 0 16,2 0 0-16,-2 0 0 0,4 0 0 16,-3 0 0-16,2 0 0 0,-2 0 0 0,2 0 0 15,-1 0 0-15,1 0 0 0,-1 0 0 0,-2 0 0 16,0 0 0-16,0 0 0 0,-3 0 0 0,1 3 0 0,-3 1 0 16</inkml:trace>
  <inkml:trace contextRef="#ctx0" brushRef="#br1" timeOffset="38481.5488">20778 13648 2048 0,'0'0'0'0,"0"3"0"0,0-3 0 16,3 3 0-16,0-3 0 0,-1 3 0 0,-2-3 0 15,6 0 0-15,-3 0 0 0,7 3 0 16,-5-3 0-16,8 0 0 0,-5 0 0 0,7 0 0 0,-3 0 0 15,3 0 0-15,-1 0 0 0,4 0 0 0,-3 0 0 16,3 0 0-16,-1-3 0 0,1 0 0 0,0 0 0 16,3 0 0-16,-3 0 0 0,3 0 0 0,-4-3 0 15,1 0 0-15,-1 1 0 0,2-1 0 0,-5-4 0 0</inkml:trace>
  <inkml:trace contextRef="#ctx0" brushRef="#br1" timeOffset="39048.0651">21699 13066 2048 0,'0'0'0'0,"0"4"0"0,0-1 0 15,0 0 0-15,0 0 0 0,0 0 0 16,0-1 0-16,0 1 0 0,0 0 0 0,0 3 0 16,0-2 0-16,0 4 0 0,0 2 0 0,0 1 0 0,0-2 0 15,0 6 0-15,0-3 0 0,0 6 0 0,0-4 0 16,0 4 0-16,0 0 0 0,0 2 0 15,0 2 0-15,0 1 0 0,0-2 0 0,0 3 0 16,0-5 0-16,0 6 0 0,0-1 0 0,0 5 0 16,0-1 0-16,0-28 0 0,0 0 0 0,0 29 0 15,0 0 0-15,3 1 0 0,-3-3 0 0,0-27 0 0,0 0 0 16,0 33 0-16,0-4 0 0,0-29 0 16,0 0 0-16,0 0 0 0,0 0 0 0,3 30 0 15,-3-1 0-15,0-29 0 0,0 0 0 0,0 0 0 0,0 0 0 16,0 30 0-16,0 0 0 0</inkml:trace>
  <inkml:trace contextRef="#ctx0" brushRef="#br1" timeOffset="40331.2546">22274 13400 2048 0,'0'0'0'16,"0"2"0"-16,0 1 0 0,0 0 0 0,0 0 0 0,0 0 0 16,0 1 0-16,0-2 0 0,0 1 0 0,0 6 0 15,0-4 0-15,0 5 0 0,0-2 0 0,0 7 0 16,0-3 0-16,0 6 0 15,0-3 0-15,0 2 0 0,0 1 0 0,0 3 0 16,0-1 0-16,0 2 0 0,0-5 0 0,0 4 0 0,0 0 0 0,0 0 0 16,0-4 0-16,0-17 0 0,0 0 0 0,3 20 0 15,0-2 0-15,-3-18 0 0,0 0 0 0,0 0 0 16,0 0 0-16,7 18 0 0,-2 0 0 16,-5-18 0-16,0 0 0 0,0 0 0 0,0 0 0 0,12 14 0 15,0 2 0-15,-12-16 0 0,0 0 0 0,14 9 0 16,2 0 0-16,-2-5 0 0,1-2 0 0,-3-4 0 15,-1-5 0-15,1-2 0 0,-2 0 0 0,-1-4 0 16,-4 2 0-16,5-4 0 0,-4 1 0 0,-1-1 0 0,-2-3 0 16,0 3 0-16,0-2 0 0,1 1 0 15,-4-1 0-15,2 5 0 0,1-3 0 0,0 7 0 0,-3-4 0 16,0 6 0-16,0-4 0 0,3 8 0 0,-3-2 0 16,0 4 0-16,0 0 0 0,3 6 0 0,-3-3 0 15,3 6 0-15,-3 1 0 0,3 1 0 0,-1 1 0 16,1 3 0-16,0 0 0 0,-3-15 0 0,0 0 0 15,7 18 0-15,-4-1 0 0,-3-17 0 0,0 0 0 16,8 21 0-16,-2-3 0 0,-6-18 0 0,0 0 0 16,0 0 0-16,0 0 0 0,0 0 0 0,0 0 0 15,9 18 0-15,0-2 0 0,-9-16 0 0,0 0 0 16,11 13 0-16,2-4 0 0,-2-6 0 0,-2 0 0 16,4-6 0-16,-4-4 0 0,-4-1 0 0,1-2 0 15,1-1 0-15,-4-3 0 0,0-1 0 0,-1-3 0 16,-2 3 0-16,0-2 0 0,0-1 0 0,-2-3 0 15,2 6 0-15,0-2 0 0,0 1 0 0,-3 2 0 16,3 1 0-16,0 2 0 0,0-1 0 0,0 0 0 16,3 3 0-16,-1 0 0 0,4 4 0 0,-3-5 0 15,5 4 0-15,-1 1 0 0,2 2 0 0,-4-3 0 16,7 3 0-16,-3-3 0 0,-9 6 0 0,0 0 0 16,12 0 0-16,-1-3 0 0,-11 3 0 0,0 0 0 15,15 0 0-15,0 0 0 0,-15 0 0 0,0 0 0 0,15 3 0 16,-4 0 0-16,-11-3 0 0,0 0 0 15,17 9 0-15,-6 0 0 0,-11-9 0 0,0 0 0 0,12 15 0 16,-3-4 0-16,-9-11 0 0,0 0 0 0,8 18 0 16,-2 0 0-16,-6-18 0 0,0 0 0 0,3 23 0 15,1-1 0-15,-4-22 0 0,0 0 0 0,0 0 0 16,0 0 0-16,3 26 0 0,0-2 0 0,-3-24 0 16,0 0 0-16,2 30 0 0,1-1 0 0,-3-29 0 15,0 0 0-15,0 0 0 0,0 0 0 0,0 0 0 16,0 0 0-16,9 24 0 0,-3 0 0 0,-6-24 0 15,0 0 0-15,12 14 0 0,-4 1 0 0,4-12 0 16,-3-1 0-16,3-7 0 0,0-1 0 0,0-3 0 16,-3-3 0-16,4-2 0 0,-5-1 0 0,1-3 0 15,-1-3 0-15,2 0 0 0,-2-2 0 0,1-6 0 16,0-1 0-16,0 0 0 0,-3-3 0 0,-1 3 0 16,1 1 0-16,-6 29 0 0,0 0 0 0,7-29 0 15,-1-4 0-15,-6 33 0 0,0 0 0 0,0 0 0 16,0 0 0-16,0 0 0 0,0 0 0 0,2-27 0 15,1-3 0-15,0 9 0 0,-3-2 0 0,0 23 0 16,0 0 0-16,0-9 0 0,-3 0 0 0,3 9 0 16,-3 0 0-16,3 9 0 0,-2-3 0 0,2 9 0 15,-3-4 0-15,0 7 0 0,0 0 0 0,3 6 0 16,-4-3 0-16,4 5 0 0,-3 2 0 0,6 4 0 16,-3 0 0-16,7 1 0 0,-4-1 0 0,2-2 0 15,1 0 0-15,-6-30 0 0,0 0 0 0,9 30 0 16,-3-1 0-16,3 1 0 0,-1-4 0 0,-8-26 0 0,0 0 0 15,0 0 0-15,0 0 0 0,0 0 0 16,0 0 0-16,13 21 0 0,-1 0 0 0,6-6 0 0,-3-3 0 16</inkml:trace>
  <inkml:trace contextRef="#ctx0" brushRef="#br1" timeOffset="40964.6451">22995 13515 2048 0,'-10'3'0'0,"34"-19"0"15,-15 11 0-15,0-4 0 0,0 0 0 0,2 0 0 0,-1-3 0 0,1 1 0 16,-2-4 0-16,3 3 0 0,-3-3 0 15,2 0 0-15,-1-3 0 0,2 3 0 0,-3 1 0 0,0-1 0 16,0-3 0-16,-1 3 0 0,2-2 0 16,-4 1 0-16,-1 2 0 0,1 1 0 0,-3 2 0 0,2 2 0 15,-2 1 0-15,4 1 0 0,-4 2 0 16,0 1 0-16,0 2 0 0,-1 4 0 0,1-2 0 0,0 6 0 16,0 0 0-16,0 6 0 0,-3-3 0 15,0 6 0-15,0-1 0 0,0 8 0 0,0-5 0 16,4 7 0-16,-4-4 0 0,3 6 0 0,-3-1 0 15,2 6 0-15,1-2 0 0,0 0 0 0,-3-3 0 16,3 1 0-16,-3-3 0 0,3 3 0 0,0-4 0 0,-1-1 0 16,1-2 0-16,0-2 0 0,1-4 0 0,2-1 0 15,-1-2 0-15,1 1 0 0,0 0 0 0,-6-12 0 16,0 0 0-16,0 0 0 0,0 0 0 0,9 5 0 16,-2 2 0-16,2-7 0 0,-1 0 0 0,5-7 0 15,-5 2 0-15,1-4 0 0,0 0 0 0,0-2 0 16,-1-5 0-16,-8 16 0 0,0 0 0 0,10-14 0 15,-2-1 0-15,-8 15 0 0,0 0 0 0,0 0 0 16,0 0 0-16,12-12 0 0,-4 0 0 0,5 4 0 16,-2-2 0-16,2 10 0 0,-5-2 0 0,4 8 0 15,-2-3 0-15,-1 6 0 0,-1-1 0 0,-8-8 0 16,0 0 0-16,9 18 0 0,-3-3 0 0,0 6 0 16,0-4 0-16,-6-17 0 0,0 0 0 0,8 24 0 15,-1-4 0-15,-7-20 0 0,0 0 0 0,6 21 0 16,0 0 0-16,-6-21 0 0,0 0 0 0,0 0 0 15,0 0 0-15,0 0 0 0,0 0 0 0,5 18 0 16,1 0 0-16,-6-18 0 0,0 0 0 0,7 6 0 16,-5 0 0-16</inkml:trace>
  <inkml:trace contextRef="#ctx0" brushRef="#br1" timeOffset="41175.811">22846 13195 2048 0,'0'0'0'0,"0"2"0"0,0-2 0 0,0 3 0 15,0-3 0-15,3 3 0 0,-3-3 0 0,3 0 0 0,0 0 0 16,3 4 0-16,-3-4 0 0,-1 2 0 0,2 1 0 15,-1 0 0-15,0-3 0 0</inkml:trace>
  <inkml:trace contextRef="#ctx0" brushRef="#br1" timeOffset="44681.0347">23928 13351 2048 0,'-6'3'0'0,"23"-11"0"16,-10 1 0-16,1 1 0 0,1-2 0 0,6 2 0 15,-3-3 0-15,2 0 0 0,-1 0 0 0,2 0 0 0,0 1 0 16,-1-2 0-16,-2 2 0 0,6-1 0 0,-3 0 0 0,2 3 0 16,1-3 0-16,-1 6 0 0,-2-3 0 0,4 6 0 15,-4-3 0-15,-4 3 0 0,2 0 0 16,-2 6 0-16,-3 0 0 0,2 3 0 0,-1-3 0 15,-4 6 0-15,1-1 0 0,-3 5 0 0,1-2 0 0,-4 4 0 16,0-3 0-16,-4 3 0 0,-2-1 0 16,0 3 0-16,1 0 0 0,-4 0 0 0,0 0 0 0,-3 1 0 15,1 0 0-15,-4 2 0 0,-3 1 0 0,-1 0 0 16,1-4 0-16,1 4 0 0,-4-2 0 0,0-2 0 16,1-2 0-16,2 0 0 0,-2 0 0 0,20-18 0 15,0 0 0-15,-18 17 0 0,-1 1 0 0,19-18 0 16,0 0 0-16,0 0 0 0,0 0 0 0,-11 18 0 15,-5-3 0-15,16-15 0 0,0 0 0 0,-2 14 0 16,-4-2 0-16,6-12 0 0,0 0 0 0,6 11 0 16,-4-1 0-16,14-2 0 0,-5 2 0 0,-11-10 0 15,0 0 0-15,22 6 0 0,-4-2 0 0,5-2 0 16,1-2 0-16,5 3 0 0,1-3 0 0,-30 0 0 16,0 0 0-16,29 0 0 0,2-3 0 0,-31 3 0 15,0 0 0-15,29 0 0 0,-2 0 0 0,-27 0 0 16,0 0 0-16,0 0 0 0,0 0 0 0,29 0 0 15,-2-2 0-15,0-2 0 0,-4 1 0 0</inkml:trace>
  <inkml:trace contextRef="#ctx0" brushRef="#br1" timeOffset="45097.811">25125 13500 2048 0,'0'0'0'0,"0"0"0"15,0 0 0-15,0 0 0 0,0 0 0 0,0 0 0 0,0 0 0 16,0 0 0-16,0-3 0 0,-3 0 0 0,1 0 0 15,-1 0 0-15,-4 0 0 0,1 0 0 0,-2-3 0 16,-1 3 0-16,-4 0 0 0,4 3 0 0,-2-2 0 0,1 2 0 16,-1 0 0-16,-1 0 0 0,0 0 0 15,1 2 0-15,-4 1 0 0,3 0 0 0,-3 0 0 16,3 3 0-16,-3 0 0 0,4 3 0 0,-1-4 0 0,2 8 0 16,1-5 0-16,1 7 0 0,-1-3 0 0,2 3 0 15,2 0 0-15,2-1 0 0,-3 2 0 16,6 1 0-16,0-2 0 0,3 3 0 0,-3-1 0 0,6 1 0 15,-3-3 0-15,6 0 0 0,-3 0 0 0,5 0 0 16,-2-1 0-16,4-2 0 0,-1 0 0 16,3 0 0-16,-1-4 0 0,4 2 0 0,-3-4 0 0,3 0 0 15,-4-3 0-15</inkml:trace>
  <inkml:trace contextRef="#ctx0" brushRef="#br1" timeOffset="45964.5278">25333 13523 2048 0,'0'0'0'0,"0"0"0"0,-4 0 0 16,1 0 0-16,-3 0 0 0,1 0 0 0,-1 0 0 16,0 0 0-16,-3 0 0 0,3 0 0 0,-2 0 0 0,-1 3 0 15,-3-3 0-15,2 3 0 0,-2 0 0 0,3 3 0 16,-2-3 0-16,2 3 0 0,-3 0 0 0,3 3 0 15,-3-3 0-15,3 2 0 0,1-1 0 0,2 5 0 16,-4-4 0-16,8 5 0 0,-4-4 0 0,3 2 0 16,0 1 0-16,6 0 0 0,-3 0 0 0,0 0 0 15,0-3 0-15,3 2 0 0,0-2 0 0,0 0 0 16,-1-1 0-16,5 2 0 0,-1-2 0 0,0-1 0 16,-1-1 0-16,4-1 0 0,-3-2 0 0,3 0 0 15,-3-3 0-15,2 0 0 0,-1-3 0 0,2 0 0 16,-1-2 0-16,-2-1 0 0,0-3 0 0,0 0 0 15,0-3 0-15,1 0 0 0,-2-3 0 0,2 1 0 16,-1-1 0-16,-1 0 0 0,-2-3 0 0,3 1 0 16,0-2 0-16,0 2 0 0,-3-1 0 0,0 3 0 0,0 0 0 15,0 3 0-15,-3 1 0 0,3 1 0 0,-1 2 0 16,-2 2 0-16,0 0 0 0,0 3 0 0,-2 0 0 16,-1 3 0-16,-3 0 0 0,3 6 0 0,-4-3 0 15,5 3 0-15,-1 0 0 0,3 5 0 0,-3-1 0 16,3 1 0-16,-3 1 0 0,3 3 0 15,-3 0 0-15,6-1 0 0,0 1 0 0,0 4 0 0,0-5 0 16,3 1 0-16,-3 0 0 0,6-1 0 0,-4 2 0 16,8-2 0-16,-5 1 0 0,1-3 0 0,-1-3 0 15,5 0 0-15,-5 0 0 0,4-1 0 0,-3-2 0 16,3-3 0-16,-4-1 0 0,6-2 0 0,-3 0 0 16,2 0 0-16,-5-2 0 0,4-4 0 0,-3 0 0 15,0 1 0-15,-1-1 0 0,1-3 0 0,-3 0 0 16,3-3 0-16,-3 0 0 0,2 3 0 0,-1-2 0 15,-1 2 0-15,-1-3 0 0,1 6 0 0,-3-3 0 16,0 6 0-16,0-3 0 0,0 3 0 0,0 0 0 16,0 6 0-16,-3 0 0 0,0 3 0 0,0-3 0 15,0 6 0-15,0 0 0 0,0 3 0 0,0-3 0 16,0 5 0-16,-3-2 0 0,3 0 0 0,0 0 0 0,0 3 0 16,-3-4 0-16,3 4 0 0,0-4 0 15,0 2 0-15,0-4 0 0,0 3 0 0,-3-3 0 0,3 0 0 16,0 0 0-16,0-3 0 0,0 0 0 0,0-1 0 15,-3-2 0 1,3 0 0-16,0 1 0 0,0-4 0 0,0 0 0 0,0-4 0 0,0-2 0 16,0 1 0-16,-3-4 0 0,3-3 0 0,0-2 0 15,0-2 0-15,-3-2 0 0,6 0 0 0,-3 0 0 16,3 0 0-16,0-2 0 0,3 2 0 0,-3-2 0 0,0 2 0 16,0 0 0-16,3 3 0 0,-1 1 0 0,1 2 0 15,2-1 0-15,0 4 0 0,-2-2 0 0,2 4 0 16,-1-1 0-16,2 5 0 0,-1-3 0 0,2 3 0 15,-2 0 0-15,4 3 0 0,-4 0 0 16,-1 0 0-16,-1-3 0 0,5 3 0 0,-1 0 0 0,7 0 0 16,1 0 0-16</inkml:trace>
  <inkml:trace contextRef="#ctx0" brushRef="#br1" timeOffset="46381.1035">25839 13619 2048 0,'0'0'0'0,"0"3"0"0,0 0 0 0,0 2 0 16,0 1 0-16,0 0 0 0,0 0 0 0,0 3 0 15,-3-3 0-15,1 3 0 0,-1-1 0 0,3 5 0 0,-3-2 0 16,3 1 0-16,-3-3 0 0,3 3 0 0,0-3 0 16,0 3 0-16,-4-4 0 0,4 4 0 15,0-3 0-15,0 0 0 0,-3-3 0 0,3 3 0 16,0-4 0-16,0 2 0 0,0-1 0 0,0-3 0 0,0 1 0 15,0-2 0-15,0 1 0 0,0-3 0 16,0 0 0-16,0 0 0 0,0-3 0 0,0 1 0 16,-3-2 0-16,3-2 0 0,0 0 0 0,0 0 0 0,-2-3 0 15,2-3 0-15,0-1 0 0,0 2 0 0,0 0 0 16,0-4 0-16,0 0 0 0,2 0 0 16,1-2 0-16,0 1 0 0,1-1 0 0,2 2 0 0,-3-3 0 15,2 4 0-15,-2-2 0 0,3 5 0 0,-3-5 0 16,6 5 0-16,-3-1 0 0,2 3 0 0,1-3 0 15,3 6 0-15,-3-2 0 0,-1 1 0 0,2 1 0 16,1 4 0-16,-2-1 0 0,1 3 0 0,-2-3 0 16,2 3 0-16,-1 0 0 0,0 3 0 0,-4-3 0 15,4 3 0-15,-2-1 0 0,-2 1 0 0,1 0 0 16,3 1 0-16,-1-1 0 0,2 0 0 0,-5 0 0 16</inkml:trace>
  <inkml:trace contextRef="#ctx0" brushRef="#br1" timeOffset="46631.1049">26135 13538 2048 0,'0'0'0'0,"0"6"0"16,0-3 0-16,0 3 0 0,0 0 0 15,0 3 0-15,0-1 0 0,0 1 0 0,0 1 0 0,0 2 0 16,0-3 0-16,0 2 0 0,0 1 0 0,0 0 0 15,0 0 0-15,3 2 0 0,-3-1 0 0,3 1 0 16,-3-2 0-16,4 2 0 0,-1-1 0 0,0-1 0 16,-1-3 0-16,4-1 0 0,-2 0 0 0,2 2 0 15,-1-4 0-15,1-4 0 0,0 2 0 0,3-4 0 16,-3-4 0-16,0 2 0 0,-1-4 0 0,-2-4 0 16,0 2 0-16</inkml:trace>
  <inkml:trace contextRef="#ctx0" brushRef="#br1" timeOffset="46750.2861">26292 13328 2048 0,'0'0'0'0,"3"0"0"0,-3 0 0 0,3 0 0 16,-3 0 0-16,3 0 0 0,-3 0 0 0,0 0 0 15,0 0 0-15,3 2 0 0,-3-2 0 0,3 3 0 16,-1-3 0-16,1 3 0 0,-3 0 0 0,3 1 0 16,1-4 0-16</inkml:trace>
  <inkml:trace contextRef="#ctx0" brushRef="#br1" timeOffset="47180.8898">26358 13660 2048 0,'0'0'0'0,"0"3"0"0,0-3 0 16,0 3 0-16,0-3 0 0,3 3 0 0,-3-3 0 15,3 0 0-15,0 0 0 0,2 0 0 0,-2-3 0 16,7 0 0-16,-5 0 0 0,4 0 0 0,-3 0 0 16,3 0 0-16,0-3 0 0,-1 3 0 0,-2-3 0 15,1 0 0-15,-2-2 0 0,4 2 0 0,-3-3 0 16,-1-1 0-16,2 2 0 0,-1-1 0 0,-1 0 0 16,1 0 0-16,-2 0 0 0,3 0 0 0,-4 0 0 15,-1 3 0-15,-2-2 0 0,0 2 0 0,0-1 0 16,-2 1 0-16,-1 1 0 0,-1 2 0 0,1-3 0 15,-4 6 0-15,2-3 0 0,-1 3 0 0,0 0 0 16,-3 3 0-16,0-3 0 0,1 6 0 0,-2-3 0 16,1 2 0-16,-2 1 0 0,5 4 0 0,-3-2 0 15,0 4 0-15,1-3 0 0,2 3 0 0,-1 0 0 16,4 2 0-16,-2 1 0 0,2 4 0 0,0-5 0 16,3 4 0-16,-3-3 0 0,6 3 0 0,-3-1 0 15,6 1 0-15,-3-3 0 0,9 3 0 0,-3-4 0 16,2 0 0-16,1 2 0 0,3-4 0 0,-4 0 0 15,7-3 0-15,-4 0 0 0,2-3 0 0,-1 0 0 0</inkml:trace>
  <inkml:trace contextRef="#ctx0" brushRef="#br1" timeOffset="47781.3669">26944 13464 2048 0,'0'0'0'0,"0"0"0"0,0 0 0 16,0 0 0-16,0 0 0 0,0-3 0 0,0 0 0 0,0 0 0 16,-2-2 0-16,-1 2 0 0,-3-4 0 0,-1 4 0 15,2-2 0-15,-4 2 0 0,-3-3 0 0,3 3 0 16,-2 1 0-16,2-2 0 0,-3 1 0 0,2 3 0 16,-2 0 0-16,0 0 0 0,1 0 0 0,1 7 0 15,-1-5 0-15,2 7 0 0,-3-4 0 0,4 8 0 16,-1-5 0-16,-1 7 0 0,2-3 0 0,2 6 0 15,0-3 0-15,4 2 0 0,-5 1 0 0,7 3 0 16,-3-1 0-16,3 2 0 0,0-2 0 0,3 4 0 16,-3-4 0-16,7 1 0 0,-5 0 0 0,-2-21 0 15,0 0 0-15,6 21 0 0,0 0 0 0,-6-21 0 16,0 0 0-16,8 19 0 0,2-1 0 0,1-2 0 16,-2-1 0-16,3-6 0 0,0 0 0 0,0-6 0 15,-3 0 0-15,-1-6 0 0,1 0 0 0,0-3 0 0,1-3 0 16,-2 0 0-16,2-3 0 0,-1-6 0 15,-4 0 0-15,4 1 0 0,-3-4 0 0,0-3 0 16,0-2 0-16,0-7 0 0,-1 1 0 0,2-1 0 0,-4-3 0 16,0 1 0-16,0-1 0 0,-1-6 0 0,1 2 0 15,3 0 0-15,0-1 0 0,0 5 0 16,-3 1 0-16,3 5 0 0,-3 1 0 0,0 8 0 0,-1-3 0 16,1 9 0-16,0-3 0 0,0 10 0 0,1-2 0 15,-1 4 0-15,-3-2 0 0,5 5 0 0,-2-3 0 16,0 6 0-16,-3 0 0 0,3 6 0 0,0 0 0 15,0 2 0-15,0 2 0 0,-1 8 0 0,-2-4 0 16,4 7 0-16,-4-3 0 0,4 8 0 0,-4 1 0 16,0 8 0-16,0-2 0 0,0 5 0 0,0-2 0 15,0 9 0-15,-4-1 0 0,4 3 0 0,0 1 0 16,4 2 0-16,-4-2 0 0,3 0 0 0,-3-4 0 16,0-6 0-16,0-2 0 0,0 0 0 0,0 0 0 15,0-36 0-15,0 0 0 0,-7 35 0 0,1 1 0 0</inkml:trace>
  <inkml:trace contextRef="#ctx0" brushRef="#br1" timeOffset="48529.3309">21018 10229 2048 0,'0'0'0'0</inkml:trace>
  <inkml:trace contextRef="#ctx0" brushRef="#br1" timeOffset="48880.1405">20994 10203 2048 0,'-7'0'0'16,"26"0"0"-16,-13 0 0 0,4-4 0 0,-5 1 0 0,4 0 0 16,-1 0 0-16,5 0 0 0,-5 1 0 0,4 2 0 15,-3-4 0-15,0 2 0 0,-1-1 0 0,2 3 0 16,-4-3 0-16,-1 3 0 0,1-3 0 0,0 3 0 16,1 0 0-16,-5 0 0 0,1-3 0 0,0 3 0 15,0-4 0-15,0 4 0 0,0-2 0 0,-3 2 0 0,0 0 0 16,0 0 0-16,0 0 0 0,-3 0 0 15,0 0 0-15,0 0 0 0,0 0 0 0,-2 0 0 16,-2 0 0-16,1 2 0 0,-2-2 0 0,2 4 0 16,-4-1 0-16,5 0 0 0,-4 0 0 0,1 0 0 15,-5-1 0-15,5 2 0 0,-1-2 0 0,-1 4 0 16,-1-3 0-16,5 0 0 0,-3 1 0 0,3-1 0 0,-2-3 0 16,5 2 0-16,0-2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6:57:18.107"/>
    </inkml:context>
    <inkml:brush xml:id="br0">
      <inkml:brushProperty name="width" value="0.05292" units="cm"/>
      <inkml:brushProperty name="height" value="0.05292" units="cm"/>
      <inkml:brushProperty name="color" value="#002060"/>
    </inkml:brush>
    <inkml:brush xml:id="br1">
      <inkml:brushProperty name="width" value="0.05292" units="cm"/>
      <inkml:brushProperty name="height" value="0.05292" units="cm"/>
      <inkml:brushProperty name="color" value="#0070C0"/>
    </inkml:brush>
    <inkml:context xml:id="ctx1">
      <inkml:inkSource xml:id="inkSrc51">
        <inkml:traceFormat>
          <inkml:channel name="X" type="integer" max="32767" units="cm"/>
          <inkml:channel name="Y" type="integer" max="32767" units="cm"/>
          <inkml:channel name="F" type="integer" max="4095" units="dev"/>
          <inkml:channel name="T" type="integer" max="2.14748E9" units="dev"/>
        </inkml:traceFormat>
        <inkml:channelProperties>
          <inkml:channelProperty channel="X" name="resolution" value="377.1958" units="1/cm"/>
          <inkml:channelProperty channel="Y" name="resolution" value="657.57574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1" timeString="2024-01-25T16:57:51.541"/>
    </inkml:context>
    <inkml:brush xml:id="br2">
      <inkml:brushProperty name="width" value="0.05292" units="cm"/>
      <inkml:brushProperty name="height" value="0.05292" units="cm"/>
      <inkml:brushProperty name="color" value="#00B050"/>
    </inkml:brush>
    <inkml:brush xml:id="br3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5541 8702 2048 0,'-3'2'0'0,"14"-16"0"15,-8 5 0-15,8 0 0 0,-3 0 0 0,4 0 0 16,-3 0 0-16,5 1 0 0,2-4 0 0,1 3 0 0,-2-3 0 16,2 3 0-16,1 1 0 0,2-2 0 15,1 2 0-15,1-1 0 0,-2 0 0 0,-20 9 0 0,0 0 0 16,24-6 0-16,-3 0 0 0,-21 6 0 0,0 0 0 15,24 0 0-15,-4-2 0 0,-20 2 0 16,0 0 0-16,20 2 0 0,1 1 0 0,-2 6 0 16,-4 0 0-16,-4 6 0 0,2-3 0 0,-5 2 0 15,-2 1 0-15,-3 3 0 0,-3-1 0 0,-3 4 0 0,0-3 0 16,-3 3 0-16,-3 0 0 0,-3 3 0 16,1-4 0-16,-4 10 0 0,-3-1 0 0,-1 1 0 0,-1-3 0 15,0 2 0-15,-1 1 0 0,-6 3 0 0,0 0 0 16,1 2 0-16,-2-2 0 0,2-4 0 0,0 0 0 15,5-1 0-15,-3-2 0 0,7-2 0 0,-1-3 0 16,18-21 0-16,0 0 0 0,-14 21 0 0,-3-1 0 16,17-20 0-16,0 0 0 0,-8 18 0 0,-4 0 0 15,12-18 0-15,0 0 0 0,0 14 0 0,-4-2 0 16,11-2 0-16,-4-2 0 0,6-2 0 0,-1 0 0 16,8 0 0-16,-1-2 0 0,-15-4 0 0,0 0 0 15,21 3 0-15,0-1 0 0,-21-2 0 16,0 0 0-16,29 0 0 0,1 0 0 0,13 0 0 0,-1-2 0 15,9 2 0-15,-5-3 0 0,6 3 0 0,-2-4 0 16,-50 4 0-16,0 0 0 0,47 0 0 0,-2 0 0 16,-45 0 0-16,0 0 0 0,39 4 0 0,-4-4 0 15,-35 0 0-15,0 0 0 0,0 0 0 0,0 0 0 0,42 3 0 16,-4-3 0-16</inkml:trace>
  <inkml:trace contextRef="#ctx0" brushRef="#br0" timeOffset="416.4361">6608 8465 2048 0,'0'0'0'0,"0"3"0"16,-4 0 0-16,4 2 0 0,-3-2 0 0,3 4 0 16,-3-4 0-16,3 6 0 0,0-3 0 0,0 5 0 15,0-2 0-15,0 6 0 0,-3 0 0 0,3 3 0 16,0-3 0-16,0 5 0 0,0-2 0 0,0 6 0 15,0-3 0-15,0 2 0 0,0-2 0 0,0 7 0 16,0-6 0-16,0 11 0 0,0-4 0 0,3 1 0 16,0 0 0-16,0-1 0 0,-3-1 0 0,0-28 0 15,0 0 0-15,4 32 0 0,-1-3 0 0,-3-29 0 16,0 0 0-16,5 33 0 0,-2-3 0 0,-3-30 0 16,0 0 0-16,7 35 0 0,-1-2 0 0,-6-33 0 15,0 0 0-15,6 39 0 0,0-3 0 0</inkml:trace>
  <inkml:trace contextRef="#ctx0" brushRef="#br0" timeOffset="1050.9856">5396 9695 2048 0,'0'0'0'0,"0"4"0"16,0-2 0-16,0 2 0 0,0-2 0 0,0 1 0 15,0-3 0-15,0 3 0 0,0-3 0 0,0 3 0 16,0 0 0-16,0 0 0 0,-3 0 0 0,0 3 0 16,0-3 0-16,-3 3 0 0,0-1 0 0,-1 5 0 15,-1-2 0-15,-4 2 0 0,0-2 0 0,1 4 0 16,-2-3 0-16,2 6 0 0,-3-3 0 0,-2 3 0 16,2-3 0-16,-4 3 0 0,1-4 0 0,-2 4 0 15,1 0 0-15,-2 3 0 0,-1-4 0 0,-3 7 0 16,-3 0 0-16,5 0 0 0,-5-4 0 0,-1 5 0 15,2-1 0-15,2-1 0 0,-3 1 0 0,1 2 0 16,0-2 0-16,2 3 0 0,-4-4 0 0,5 1 0 16,-4 0 0-16,4-1 0 0,-4 2 0 0,6-2 0 15,-2-2 0-15,23-18 0 0,0 0 0 0,-21 18 0 16,-3 0 0-16,24-18 0 0,0 0 0 0,0 0 0 16,0 0 0-16,-21 21 0 0,1-4 0 0,20-17 0 15,0 0 0-15,0 0 0 0,0 0 0 0,0 0 0 16,0 0 0-16,-15 21 0 0,-3-4 0 0</inkml:trace>
  <inkml:trace contextRef="#ctx0" brushRef="#br0" timeOffset="1667.0141">6733 9574 2048 0,'0'0'0'0,"0"2"0"0,0 1 0 15,2 0 0-15,1 0 0 0,0 1 0 0,-3-4 0 16,6 3 0-16,-3-3 0 0,2 6 0 0,2-3 0 0,-1 3 0 16,-1-1 0-16,4 5 0 0,1-1 0 0,-2 2 0 15,2-2 0-15,1 6 0 0,1-3 0 0,3 3 0 16,-3-3 0-16,2 5 0 0,-1-2 0 16,1 5 0-16,1-2 0 0,2 6 0 0,1-3 0 0,2 3 0 15,2 0 0-15,-1-2 0 0,-1 3 0 0,1 2 0 16,0-4 0-16,-1 4 0 0,1-4 0 0,0 1 0 15,0 0 0-15,3 0 0 0,-3 0 0 0,3 0 0 16,-5-1 0-16,5 0 0 0,-3 2 0 0,-1-2 0 16,1-2 0-16,1 0 0 0,-2 0 0 0,1-1 0 15,-3 1 0-15,-18-21 0 0,0 0 0 0,17 21 0 16,1-4 0-16,-18-17 0 0,0 0 0 0,17 21 0 16,-1-3 0-16,-16-18 0 0,0 0 0 0,0 0 0 15,0 0 0-15,18 26 0 0,-3-2 0 0</inkml:trace>
  <inkml:trace contextRef="#ctx0" brushRef="#br0" timeOffset="2733.3168">3529 10629 2048 0,'-9'6'0'16,"35"-23"0"-16,-17 7 0 0,3 5 0 0,0-4 0 15,3 3 0-15,-4 0 0 0,6 0 0 0,-3-3 0 0,4 3 0 0,-4-2 0 16,2 5 0-16,-2-3 0 15,4 3 0-15,-4-1 0 0,1 4 0 0,0-2 0 0,0 4 0 16,-3-2 0-16,3 4 0 0,-3-1 0 0,-1 3 0 0,-1-1 0 16,-2 4 0-16,-2-3 0 0,0 3 0 15,-3 0 0-15,0 3 0 0,-1 0 0 0,-4 2 0 0,-1-2 0 16,0 3 0-16,-3 0 0 0,-2 3 0 0,-5-1 0 16,2 5 0-16,-1-5 0 0,-3 4 0 15,-4 0 0-15,-1 5 0 0,-1-2 0 0,0 3 0 16,-2-1 0-16,0-2 0 0,-1 0 0 0,3-1 0 15,0 1 0-15,21-24 0 0,0 0 0 0,0 0 0 16,0 0 0-16,-21 24 0 0,0 0 0 0,21-24 0 16,0 0 0-16,0 0 0 0,0 0 0 0,-11 20 0 0,-4-2 0 15,15-18 0-15,0 0 0 0,-2 15 0 0,-5 0 0 16,7-15 0-16,0 0 0 0,7 9 0 0,-5-1 0 16,10 2 0-16,-1-5 0 0,-11-5 0 0,0 0 0 15,21 3 0-15,-3 0 0 0,6 0 0 0,-3-3 0 16,6 0 0-16,-4-3 0 0,-23 3 0 0,0 0 0 15,33 0 0-15,-1 0 0 0,-32 0 0 0,0 0 0 16,32 0 0-16,2-3 0 0,-34 3 0 0,0 0 0 0,0 0 0 16,0 0 0-16,32 0 0 0,1 0 0 15</inkml:trace>
  <inkml:trace contextRef="#ctx0" brushRef="#br0" timeOffset="3250.0562">3600 11433 2048 0,'0'0'0'0,"0"3"0"0,0 0 0 0,0 0 0 15,0-1 0-15,0 2 0 0,0-1 0 0,0 0 0 16,0 0 0-16,0 6 0 0,-3-3 0 0,0 5 0 16,-4-2 0-16,5 6 0 0,-4-3 0 0,0 3 0 15,-2-1 0-15,2 7 0 0,-4-3 0 0,-1 4 0 16,0-2 0-16,-2 6 0 0,2-2 0 0,-2 3 0 15,2-4 0-15,0 4 0 0,-2-3 0 0,13-24 0 16,0 0 0-16,-11 27 0 0,-3-4 0 0,14-23 0 16,0 0 0-16,0 0 0 0,0 0 0 0,0 0 0 15,0 0 0-15,-8 27 0 0,-1-2 0 0,9-25 0 16,0 0 0-16,0 22 0 0,-3 2 0 0,9-6 0 16,-3-3 0-16,8-7 0 0,0 2 0 0,0-4 0 15,1-4 0-15,-12-2 0 0,0 0 0 0,18 3 0 16,0-3 0-16,-18 0 0 0,0 0 0 0,20 0 0 15,1 0 0-15,-21 0 0 0,0 0 0 0,24-3 0 0,-4 1 0 16,-20 2 0-16,0 0 0 0,0 0 0 16,0 0 0-16,0 0 0 0,0 0 0 0,24 0 0 15,0-3 0-15,-24 3 0 0,0 0 0 0,24-7 0 0,0-2 0 16</inkml:trace>
  <inkml:trace contextRef="#ctx0" brushRef="#br0" timeOffset="3516.5402">3677 11659 2048 0,'0'0'0'0,"0"0"0"15,0 0 0-15,0 0 0 0,0 0 0 0,0 2 0 0,0-2 0 16,0 3 0-16,0 0 0 0,0 1 0 0,0-2 0 16,0 4 0-16,0-3 0 0,0 6 0 0,0-1 0 15,0 5 0-15,0-2 0 0,0 5 0 0,0-2 0 16,0 4 0-16,0 0 0 0,0 0 0 0,0 0 0 15,0 3 0-15,0-3 0 0,0 5 0 0,0-2 0 16,0-1 0-16,0 1 0 0,0-21 0 0,0 0 0 16,0 23 0-16,0-2 0 0,0-21 0 0,0 0 0 0,0 27 0 15,0-4 0-15,0-23 0 0,0 0 0 16,0 0 0-16,0 0 0 0,0 34 0 0,-3-5 0 16</inkml:trace>
  <inkml:trace contextRef="#ctx0" brushRef="#br0" timeOffset="4183.3399">3603 12417 2048 0,'0'0'0'0,"0"0"0"16,0 0 0-16,0 0 0 0,0 0 0 0,-3 0 0 15,0 0 0-15,0 0 0 0,-4 0 0 0,2 0 0 16,-1 0 0-16,0 4 0 0,1-4 0 0,-1 2 0 16,-4 2 0-16,2 1 0 0,-1 1 0 0,-3 3 0 15,0 0 0-15,4 2 0 0,-5 1 0 0,5 3 0 16,-1 1 0-16,0 2 0 0,-3-4 0 0,4 6 0 16,-6-2 0-16,6 3 0 0,-1 0 0 15,0 3 0-15,0-4 0 0,4 10 0 0,-4-3 0 0,9-27 0 16,0 0 0-16,-3 30 0 0,-1-1 0 0,4 1 0 0,0-1 0 15,0-29 0-15,0 0 0 0,7 33 0 0,-4-3 0 16,5-1 0-16,1-2 0 0,-9-27 0 0,0 0 0 16,12 24 0-16,0-3 0 0,7-4 0 0,-5 1 0 15,-14-18 0-15,0 0 0 0,21 12 0 0,-4-3 0 16,1-6 0-16,0-1 0 0,-1-4 0 0,2-1 0 16,-5-3 0-16,1-3 0 0,-15 9 0 15,0 0 0-15,15-9 0 0,-2-3 0 0,-2-2 0 16,-2-1 0-16,0-3 0 0,-3 0 0 0,0 4 0 0,-4-2 0 15,1 1 0-15,-3 1 0 0,0 2 0 0,-3 0 0 16,1 3 0-16,-4-3 0 0,0 6 0 0,-3-3 0 16,-3 3 0-16,0 1 0 0,3 2 0 0,-3-1 0 15,0 4 0-15,-3 0 0 0,0 4 0 0,1-1 0 16,14-3 0-16,0 0 0 0,-14 9 0 0,-2-3 0 16,2 5 0-16,-4-2 0 0,18-9 0 0,0 0 0 15,-11 15 0-15,-5 0 0 0,16-15 0 0,0 0 0 16,-8 14 0-16,-1 1 0 0,4 4 0 0,2-5 0 0</inkml:trace>
  <inkml:trace contextRef="#ctx0" brushRef="#br0" timeOffset="4999.8225">3587 13369 2048 0,'0'0'0'0,"0"0"0"15,0 0 0-15,0 0 0 0,0 0 0 0,-2 0 0 16,-1 0 0-16,0 0 0 0,-3 0 0 0,0 0 0 16,-2 0 0-16,1 3 0 0,-1-3 0 0,2 3 0 15,-3-3 0-15,0 5 0 0,0-1 0 0,1-1 0 16,-5 0 0-16,5 7 0 0,-1-5 0 0,0 4 0 15,-3 0 0-15,4 2 0 0,-1-1 0 0,1 1 0 16,0 2 0-16,2-2 0 0,-2-2 0 0,4 3 0 16,-2-4 0-16,3 5 0 0,0-2 0 0,3 1 0 15,0-3 0-15,3 0 0 0,0 0 0 0,3 3 0 16,-2-4 0-16,4 1 0 0,-2 0 0 0,5 4 0 16,0-5 0-16,0 1 0 0,1 0 0 0,3 3 0 15,-1-3 0-15,1 2 0 0,0-1 0 0,0 1 0 16,-1 1 0-16,-14-12 0 0,0 0 0 0,18 15 0 0,-1-3 0 15,-17-12 0-15,0 0 0 0,18 18 0 16,-1-4 0-16,-3 4 0 0,1 0 0 0,-15-18 0 0,0 0 0 16,12 21 0-16,-4-3 0 0,-2 3 0 0,-2-3 0 15,-4 2 0-15,0-2 0 0,0-18 0 16,0 0 0-16,-4 21 0 0,-2-3 0 0,6-18 0 16,0 0 0-16,-6 17 0 0,-2-2 0 0,8-15 0 0,0 0 0 15,-12 14 0-15,-3-2 0 0,15-12 0 16,0 0 0-16,-15 9 0 0,-3 0 0 0,18-9 0 15,0 0 0-15,-15 3 0 0,-2 0 0 0,17-3 0 16,0 0 0-16,-16-3 0 0,-1-3 0 0,17 6 0 0,0 0 0 16,-9-11 0-16,-3-1 0 0,7-6 0 0,-1 0 0 15,6 0 0-15,0-2 0 0,3-1 0 0,-3 0 0 16,5 0 0-16,-2-2 0 0,3 2 0 0,0-3 0 16,0 3 0-16,0 0 0 0,3 1 0 15,-4-1 0-15,5 0 0 0,-4 1 0 0,2-1 0 16,-2 0 0-16,2 4 0 0,-1-1 0 0,-1 0 0 0,-3 0 0 15,3 3 0-15,0-3 0 0,-3 3 0 0,-3-3 0 16,4 7 0-16,-4-1 0 0,0 0 0 0,-4 0 0 16,1 4 0-16,-3-2 0 0,2 4 0 0,-1-2 0 15,-1 2 0-15,-1 0 0 0,2 3 0 0,-4-3 0 16,1 3 0-16,-5-3 0 0</inkml:trace>
  <inkml:trace contextRef="#ctx0" brushRef="#br0" timeOffset="5484.2935">3155 14407 2048 0,'0'0'0'0,"0"3"0"0,0 0 0 0,0 0 0 15,0 0 0-15,0 3 0 0,0-4 0 0,0 2 0 16,0-1 0-16,0 3 0 0,0-3 0 0,0 2 0 16,0-2 0-16,0 6 0 0,0-3 0 0,0 6 0 15,0-3 0-15,0 6 0 0,0-1 0 0,0 4 0 16,0-2 0-16,0 4 0 0,0 1 0 0,0 3 0 16,0-3 0-16,0 2 0 0,0-2 0 0,0 6 0 15,0-3 0-15,0 8 0 0,0-2 0 0,0-1 0 16,0 1 0-16,0 0 0 0,0-1 0 0,0 0 0 0,0 1 0 15,0-30 0-15,0 0 0 0,0 27 0 0,-3 0 0 16,3-27 0-16,0 0 0 16,0 0 0-16,0 0 0 0,0 0 0 0,0 0 0 0,-2 24 0 0,-1-1 0 15</inkml:trace>
  <inkml:trace contextRef="#ctx0" brushRef="#br0" timeOffset="5985.2858">3482 14454 2048 0,'0'0'0'0,"3"3"0"15,-1 0 0-15,1 0 0 0,0 0 0 16,1 0 0-16,-4-3 0 0,3 3 0 0,-3-3 0 0,0 0 0 0,0 0 0 16,3 3 0-16,-3-3 0 0,0 3 0 0,0-3 0 0,0 3 0 15,0 0 0-15,0 3 0 0,-3-1 0 16,0 8 0-16,-1-5 0 0,1 8 0 0,0-4 0 0,1 5 0 15,-1-2 0-15,0 3 0 0,0 0 0 16,3 2 0-16,-3 2 0 0,3 1 0 16,-3 0 0-16,3 4 0 0,-2 0 0 0,2 0 0 0,0-4 0 15,2 1 0-15,1 0 0 0,-3-24 0 0,0 0 0 0,6 23 0 16,0-2 0-16,-6-21 0 0,0 0 0 16,8 18 0-16,2 0 0 0,-10-18 0 0,0 0 0 0,14 15 0 15,-2-3 0-15,5-1 0 0,-1-1 0 0,1-7 0 16,-2 0 0-16,3-6 0 0,-3 0 0 15,0-4 0-15,-3-1 0 0,-1-1 0 0,1-3 0 16,-3 0 0-16,0-4 0 0,0 2 0 0,0-4 0 0,-3 0 0 16,-1 0 0-16,1 1 0 0,-3-3 0 0,0-2 0 15,0 2 0-15,-3-1 0 0,0-2 0 0,0 2 0 16,-3 0 0-16,0 3 0 0,0-3 0 0,0 3 0 16,-2 1 0-16,-1 2 0 0,-4 0 0 0,2 2 0 15,-4-1 0-15,0 6 0 16,1-2 0-16,-1 5 0 0,0-4 0 0,-2 5 0 0,-2-1 0 0,1 2 0 15,0 0 0-15,1 3 0 0,-2 0 0 0,2 3 0 16,-4 0 0-16,4 2 0 0,-2-1 0 0,5 2 0 16,-4-3 0-16,3 2 0 0,-2-1 0 0</inkml:trace>
  <inkml:trace contextRef="#ctx0" brushRef="#br0" timeOffset="6399.8481">3244 15370 2048 0,'0'0'0'0,"0"6"0"0,0 0 0 0,0 4 0 0,0-4 0 16,0 3 0-16,0-1 0 0,0 4 0 0,0 0 0 15,0 3 0-15,0-3 0 0,0 5 0 0,0-1 0 16,0 4 0-16,0-2 0 0,0 6 0 0,0-1 0 15,0 7 0-15,0 0 0 0,0 2 0 0,0-2 0 16,0 0 0-16,-3-1 0 0,0 4 0 0,0-4 0 16,3-29 0-16,0 0 0 0,0 33 0 0,-3-4 0 15,3-29 0-15,0 0 0 0,0 0 0 0,0 0 0 16,0 0 0-16,0 0 0 0,0 30 0 0,-3-3 0 0,3-27 0 16,0 0 0-16,0 17 0 0,-2 1 0 0</inkml:trace>
  <inkml:trace contextRef="#ctx0" brushRef="#br0" timeOffset="6920.1545">3401 15545 2048 0,'0'0'0'16,"0"0"0"-16,0 0 0 0,4 0 0 0,-1 0 0 0,-1-2 0 15,-2-2 0-15,6-1 0 0,0-1 0 0,2-3 0 16,3 0 0-16,-3 0 0 0,1-3 0 0,3 0 0 16,-3 1 0-16,2 2 0 0,-1-3 0 0,1 3 0 15,1 0 0-15,0 0 0 0,-1 0 0 0,2 4 0 16,-5-4 0-16,4 3 0 0,0-1 0 0,0 4 0 16,-3 0 0-16,1 3 0 0,-5 0 0 0,1 3 0 15,0 0 0-15,0 7 0 0,-4-4 0 0,2 5 0 16,-4-2 0-16,0 9 0 0,0-3 0 0,0 3 0 15,-4-4 0-15,2 7 0 0,-1-3 0 0,-3 5 0 16,0-2 0-16,1 2 0 0,-5-1 0 0,4 1 0 16,-3-2 0-16,0 3 0 0,-3 1 0 0,3 1 0 15,-2 0 0-15,-2 1 0 0,2-4 0 0,3 1 0 16,-5-3 0-16,5 0 0 0,-1 0 0 0,9-21 0 16,0 0 0-16,0 0 0 0,0 0 0 0,0 0 0 15,0 0 0-15,-4 14 0 0,-2 1 0 0,6-15 0 16,0 0 0-16,0 0 0 0,0 0 0 0,3 15 0 15,-3-3 0-15,0-12 0 0,0 0 0 0,7 12 0 16,-1-3 0-16,-6-9 0 0,0 0 0 0,11 9 0 16,2-1 0-16,-13-8 0 0,0 0 0 0,17 9 0 15,-2-3 0-15,-15-6 0 0,0 0 0 0,0 0 0 16,0 0 0-16,20 6 0 0,-2-3 0 0,-18-3 0 16,0 0 0-16,0 0 0 0,0 0 0 0,0 0 0 15,0 0 0-15,21 3 0 0,0 0 0 0,0-3 0 0,-4 0 0 16</inkml:trace>
  <inkml:trace contextRef="#ctx0" brushRef="#br0" timeOffset="7423.1624">3232 16373 2048 0,'0'0'0'0,"0"6"0"0,0-3 0 16,0 3 0-16,0 0 0 0,0 2 0 0,0 1 0 0,0 0 0 16,0-3 0-16,0 6 0 0,0 0 0 0,0 0 0 15,0-1 0-15,0 4 0 0,0 1 0 0,0 2 0 16,0 0 0-16,0-1 0 0,0 0 0 0,0 4 0 15,-3 0 0-15,1 0 0 0,-1-1 0 0,3 4 0 16,-3-3 0-16,3 3 0 0,-4-1 0 0,4 7 0 16,0 0 0-16,-3-1 0 0,0 1 0 0,3 0 0 15,-2-1 0-15,2-29 0 0,0 0 0 0,-3 31 0 16,0-2 0-16,3-29 0 0,0 0 0 0,0 0 0 16,0 0 0-16,0 30 0 0,-3-1 0 0,3-29 0 15,0 0 0-15,0 24 0 0,0-1 0 0,0-8 0 16,0 0 0-16,0-9 0 0,0-3 0 0</inkml:trace>
  <inkml:trace contextRef="#ctx0" brushRef="#br0" timeOffset="7854.8211">3455 16320 2048 0,'0'0'0'0,"0"3"0"0,0-1 0 0,0 2 0 0,0-2 0 15,3 4 0-15,-3 1 0 0,3-1 0 0,0-1 0 16,1 4 0-16,-4 0 0 0,2 0 0 16,-2 0 0-16,3 2 0 0,-3 2 0 0,0 1 0 0,0-2 0 15,3 3 0-15,-3-1 0 0,0 4 0 0,0 0 0 16,3 0 0-16,-3 0 0 0,0 3 0 0,-3-4 0 16,3 1 0-16,-3 0 0 0,3 0 0 0,-3 0 0 15,3-18 0-15,0 0 0 0,-2 20 0 0,-5-2 0 16,7-18 0-16,0 0 0 0,0 0 0 0,0 0 0 15,0 21 0-15,-3-3 0 0,3-18 0 0,0 0 0 16,0 20 0-16,0-1 0 0,0-19 0 0,0 0 0 16,6 17 0-16,-2 0 0 0,-4-17 0 0,0 0 0 15,8 18 0-15,1-2 0 0,-9-16 0 0,0 0 0 16,15 11 0-16,-1 1 0 0,-14-12 0 0,0 0 0 16,21 9 0-16,-1 0 0 0,-20-9 0 0,0 0 0 15,24 6 0-15,-3-3 0 0,-21-3 0 0,0 0 0 16,25 2 0-16,-5 2 0 0,-20-4 0 0,0 0 0 15,23 0 0-15,1 0 0 0,-24 0 0 0,0 0 0 16,0 0 0-16,0 0 0 0,24-4 0 0,-1 2 0 16,-23 2 0-16,0 0 0 0,18-6 0 0,-4-4 0 0,-4 2 0 15,-4-2 0-15</inkml:trace>
  <inkml:trace contextRef="#ctx0" brushRef="#br0" timeOffset="8121.2872">3713 16545 2048 0,'0'0'0'0,"0"3"0"16,0 0 0-16,0 3 0 0,0-3 0 0,0 6 0 15,0-1 0-15,0 5 0 0,-4-5 0 0,1 4 0 16,1-3 0-16,2 6 0 0,-3-4 0 0,3 5 0 16,-3-2 0-16,3 1 0 0,0 0 0 0,0 3 0 15,-3 0 0-15,3 3 0 0,0-1 0 0,0 0 0 16,-3 2 0-16,3 1 0 0,0-2 0 0,0 6 0 15,0-4 0-15,0 7 0 0,0 0 0 0,0 0 0 16,0-1 0-16,3 1 0 0,-3-4 0 0,0-26 0 16,0 0 0-16,3 30 0 0,-3-4 0 0,3 2 0 15,-3-1 0-15</inkml:trace>
  <inkml:trace contextRef="#ctx0" brushRef="#br0" timeOffset="9166.5405">4330 10547 2048 0,'0'3'0'0,"0"-16"0"15,-4 11 0-15,1-2 0 0,0 2 0 0,0-1 0 16,0 0 0-16,0 6 0 0,-3-3 0 0,3 3 0 16,-2-1 0-16,-2 4 0 0,-2 1 0 0,4 4 0 15,-4-2 0-15,0 6 0 0,0 0 0 0,0 3 0 16,-3-4 0-16,3 7 0 0,1 0 0 0,2 0 0 16,-3-2 0-16,3 6 0 0,0-1 0 0,1 3 0 15,-2-1 0-15,7 1 0 0,-3 0 0 0,3-4 0 0,-3 1 0 16,6 0 0-16,0-1 0 0,4 1 0 15,-5-3 0-15,-2-21 0 0,0 0 0 0,9 18 0 0,-3 0 0 16,3 0 0-16,0-4 0 0,-9-14 0 16,0 0 0-16,11 15 0 0,2 0 0 0,-13-15 0 15,0 0 0-15,14 11 0 0,1-2 0 0,-15-9 0 16,0 0 0-16,17 4 0 0,1-1 0 0,0-3 0 16,0-3 0-16,0-4 0 0,0-1 0 0,-4-1 0 0,1-3 0 15,-1-1 0-15,-1-1 0 0,-5-1 0 0,1-2 0 16,1-1 0-16,-2 0 0 0,-2-2 0 15,-1-1 0-15,2-1 0 0,-4 2 0 0,3 0 0 0,-3-4 0 16,0 3 0-16,-3-2 0 0,0 1 0 0,0 1 0 16,-3 4 0-16,0-4 0 0,-3 4 0 0,-1-2 0 15,2 5 0-15,-4-2 0 0,3 5 0 0,-2-1 0 16,-2 3 0-16,-1 0 0 0,-2 3 0 0,2-2 0 16,0 5 0-16,-2-3 0 0,5 2 0 0,-4 1 0 15,0 3 0-15,0-2 0 0</inkml:trace>
  <inkml:trace contextRef="#ctx0" brushRef="#br0" timeOffset="9834.0843">4176 11494 2048 0,'0'0'0'0,"0"4"0"16,-4-1 0-16,1 0 0 0,0 0 0 0,0 0 0 16,-2-3 0-16,2 4 0 0,-3-4 0 0,0 2 0 15,-4-2 0-15,1 3 0 0,-2 0 0 0,1 5 0 16,-1-1 0-16,2 2 0 0,-3-1 0 0,3 4 0 15,-2 0 0-15,1 6 0 0,-1-3 0 0,3 3 0 16,-5 0 0-16,5 2 0 0,-1 1 0 0,2 3 0 16,-1-1 0-16,2 7 0 0,-3-1 0 0,6 2 0 15,-1-2 0-15,4 1 0 0,-3 0 0 0,6-1 0 16,1-3 0-16,2 1 0 0,-3-3 0 0,3-1 0 16,0 1 0-16,-6-24 0 0,0 0 0 0,12 22 0 15,-1-2 0-15,-11-20 0 0,0 0 0 0,19 18 0 0,-5-1 0 16,-14-17 0-16,0 0 0 0,21 13 0 0,-1-2 0 15,3-8 0-15,-2 0 0 0,1-6 0 16,-5 0 0-16,2-3 0 0,-2 1 0 0,1-8 0 16,-4 2 0-16,1-4 0 0,-3 0 0 0,0-2 0 15,-1-2 0-15,-2-1 0 0,1-1 0 0,-5-3 0 0,1 1 0 16,0-7 0-16,-3 0 0 0,-3 1 0 16,0-1 0-16,-3 0 0 0,0 0 0 0,0 1 0 0,0 0 0 0,-3 2 0 0,0 0 0 0,0 3 0 15,-3-2 0 1,1 5 0-16,-2-3 0 0,5 6 0 0,-4-3 0 15,3 10 0-15,-3-4 0 0,3 6 0 0,-2 0 0 16,2 3 0-16,-4 0 0 0,2 6 0 0,-4-4 0 16</inkml:trace>
  <inkml:trace contextRef="#ctx0" brushRef="#br0" timeOffset="10516.5782">4012 12525 2048 0,'0'0'0'0,"0"0"0"16,0 0 0-16,0 0 0 0,0 0 0 0,0 0 0 15,-3 0 0-15,0 0 0 0,0 0 0 0,1 0 0 16,-1 0 0-16,0 0 0 0,-3 0 0 0,-1 0 0 16,2 0 0-16,-1 3 0 0,-3-1 0 0,-1 4 0 15,1-3 0-15,1 6 0 16,-2 0 0-16,2 6 0 0,-1-4 0 0,1 7 0 0,-5 0 0 0,5 3 0 16,-1 0 0-16,0 2 0 0,0 1 0 0,3 9 0 15,-2-1 0-15,1 1 0 0,1-4 0 0,4 4 0 16,-1 0 0-16,3-4 0 0,0 1 0 0,3 0 0 15,-1-1 0-15,8-2 0 0,-4 0 0 0,5-4 0 16,-2 1 0-16,-9-24 0 0,0 0 0 0,15 18 0 16,-1-1 0-16,-14-17 0 0,0 0 0 0,18 13 0 15,-1-4 0-15,4-6 0 0,1 0 0 0,-1-6 0 16,-1 0 0-16,1-3 0 0,0-3 0 0,-1-3 0 16,-2-4 0-16,-1 0 0 0,-2-2 0 0,3-6 0 15,1-2 0-15,-5-2 0 0,-2 2 0 0,-3-1 0 16,-1-2 0-16,-1-2 0 0,-4 2 0 0,0 2 0 15,-3-3 0-15,-3 7 0 0,0-4 0 0,-4 4 0 16,2-4 0-16,-1 6 0 0,-3-3 0 0,0 10 0 16,0-4 0-16,1 4 0 0,-1-6 0 0,-1 6 0 15,-2-1 0-15,4 4 0 0,-2-4 0 0,2 2 0 0,-1 2 0 16,0 3 0-16,-3-5 0 0,1 5 0 0,-2-5 0 16</inkml:trace>
  <inkml:trace contextRef="#ctx0" brushRef="#br0" timeOffset="11233.2619">4074 13384 2048 0,'0'0'0'0,"0"0"0"0,0 0 0 0,0 0 0 16,0 0 0-16,0 0 0 0,-3 0 0 0,0 0 0 16,0 0 0-16,0 0 0 0,1 0 0 0,-4 0 0 15,-1 0 0-15,1 0 0 0,-2 0 0 0,2 3 0 16,-3-3 0-16,0 3 0 0,1 0 0 0,-1 4 0 15,-1-2 0-15,2 8 0 0,-1-5 0 0,-1 6 0 16,-2 1 0-16,7 6 0 0,-4-3 0 0,2 6 0 16,-1-4 0-16,5 7 0 0,-3-3 0 0,4 9 0 15,-4-4 0-15,6 7 0 0,-4-4 0 0,4 1 0 16,0-1 0-16,4 0 0 0,-4 2 0 0,6-5 0 16,-4 1 0-16,7-3 0 0,-3 0 0 0,-6-27 0 15,0 0 0-15,9 23 0 0,0 0 0 0,-9-23 0 16,0 0 0-16,14 21 0 0,-1-3 0 0,-13-18 0 15,0 0 0-15,17 13 0 0,-1-5 0 0,1-2 0 16,1-3 0-16,0-3 0 0,-4-3 0 0,4-3 0 16,-3 1 0-16,0-5 0 0,-4-2 0 0,1 0 0 0,1-3 0 15,-4-2 0-15,-1-1 0 0,-2-3 0 16,1 1 0-16,-2-4 0 0,1 0 0 0,-3-5 0 0,0-1 0 16,0 0 0-16,-3 0 0 0,0 4 0 15,-3-4 0-15,0 4 0 0,0-1 0 0,0 3 0 16,-3 1 0-16,1 2 0 0,-2-1 0 0,4 8 0 0,-3-4 0 15,1 6 0-15,-4-2 0 0,2 1 0 0,-2-1 0 16,3 5 0-16,-2-2 0 0,1 1 0 0,-2 2 0 16,1 2 0-16,-1-1 0 0,0 4 0 0,-3-2 0 15</inkml:trace>
  <inkml:trace contextRef="#ctx0" brushRef="#br0" timeOffset="11933.1003">4092 14443 2048 0,'0'0'0'0,"0"0"0"0,0 0 0 0,0 2 0 16,0 1 0-16,0 0 0 0,0-3 0 0,0 3 0 16,0-3 0-16,0 3 0 0,0-3 0 0,-3 3 0 15,0-3 0-15,0 3 0 0,0-3 0 0,0 3 0 16,-3 0 0-16,0 3 0 0,-2-3 0 0,2 6 0 16,-4-3 0-16,2 3 0 0,-1 0 0 0,3 3 0 15,-3-3 0-15,3 6 0 0,-2-1 0 0,2 4 0 16,-1 0 0-16,5 3 0 0,-4 0 0 0,3 5 0 15,-3-2 0-15,3 8 0 0,0-2 0 0,3 3 0 16,-4-3 0-16,8 2 0 0,-4-3 0 0,3 1 0 16,0-3 0-16,3 0 0 0,-3 0 0 0,-3-27 0 15,0 0 0-15,8 23 0 0,2 1 0 0,1-3 0 16,1-4 0-16,-12-17 0 0,0 0 0 0,12 15 0 16,0-3 0-16,3-3 0 0,-1 0 0 0,4-4 0 15,-4-1 0-15,2-4 0 0,-2-4 0 0,2 2 0 16,-2-5 0-16,-2-1 0 0,0-4 0 0,0 0 0 15,-3-3 0-15,0-2 0 0,-1-1 0 0,1-3 0 16,-2 0 0-16,-2-2 0 0,-2-2 0 0,0-1 0 16,-3-4 0-16,0 1 0 0,0-1 0 0,0 3 0 15,-3-2 0-15,0 3 0 0,0-2 0 0,-3 4 0 16,0-2 0-16,0 5 0 0,-2-3 0 0,2 10 0 0,-3-4 0 16,0 3 0-16,0 0 0 0,0 4 0 0,0-2 0 15,1 5 0-15,-4-2 0 0,2 5 0 16,-2-4 0-16,4 2 0 0,-5 2 0 0</inkml:trace>
  <inkml:trace contextRef="#ctx0" brushRef="#br0" timeOffset="12650.694">4116 15392 2048 0,'0'0'0'0,"0"0"0"0,-3 0 0 0,3 0 0 16,-4 0 0-16,1 0 0 0,0 0 0 0,0 0 0 0,-2 0 0 0,2 0 0 15,-3 0 0-15,0 0 0 0,0 0 0 0,0 0 0 16,0 0 0-16,1 3 0 0,-5-3 0 0,2 3 0 16,-1 0 0-16,1 3 0 0,-2-1 0 0,1 5 0 15,-2-1 0-15,1 5 0 0,2-2 0 0,2 3 0 16,-3-1 0-16,-1 4 0 0,2 0 0 0,2 3 0 16,0-1 0-16,-1 4 0 0,2 0 0 0,2 6 0 15,-3-1 0-15,6 5 0 0,-3-5 0 0,6 3 0 16,-3-3 0-16,3 1 0 0,0 0 0 0,3 0 0 15,-1-3 0-15,5-1 0 0,-4 0 0 0,-6-26 0 16,0 0 0-16,11 24 0 0,-1 0 0 0,-10-24 0 16,0 0 0-16,15 18 0 15,0 0 0-15,-15-18 0 0,0 0 0 0,17 8 0 0,-2 2 0 0,5-7 0 16,-2 1 0-16,0-8 0 0,0 1 0 0,-3-3 0 0,-1-3 0 16,2-3 0-16,-1 0 0 0,-4-3 0 15,-1 0 0-15,1-2 0 0,-2-5 0 0,0 2 0 0,-3 0 0 16,-1-4 0-16,-2 0 0 0,0-6 0 0,0 0 0 15,-3 1 0-15,0-1 0 0,-3 3 0 16,0-2 0-16,0 3 0 0,-2-4 0 0,-1 6 0 0,-3-1 0 16,3 5 0-16,-3-4 0 0,1 10 0 15,-2-1 0-15,2 3 0 0,-4 1 0 0,2 1 0 16,-2-1 0-16,1 2 0 0,-2 0 0 0,5 3 0 0,-4 0 0 16,0 3 0-16,1-3 0 0,-2 4 0 0,2-2 0 15</inkml:trace>
  <inkml:trace contextRef="#ctx0" brushRef="#br0" timeOffset="13450.2772">4231 16601 2048 0,'0'0'0'0,"0"0"0"0,0 0 0 0,0 0 0 16,0 0 0-16,-3 0 0 0,0 0 0 0,0 0 0 15,-2-3 0-15,2 0 0 0,-3 1 0 0,-1 2 0 16,2-3 0-16,-1 0 0 0,-3 0 0 0,0-1 0 16,0 1 0-16,1 0 0 0,-1 1 0 0,-1 2 0 15,1-3 0-15,1 3 0 0,-5-3 0 0,5 3 0 16,-1 0 0-16,0 3 0 0,-3 0 0 0,4 2 0 16,-1 2 0-16,-1 4 0 0,-1 1 0 0,3 3 0 15,-2 0 0-15,1 5 0 0,1-2 0 0,2 6 0 16,-3 0 0-16,3 5 0 0,0 1 0 0,3 3 0 15,-3-1 0-15,2 4 0 0,1-4 0 0,3 1 0 16,0 0 0-16,3-1 0 0,-3 1 0 0,7 0 0 16,-4-4 0-16,6 1 0 0,-3-3 0 0,3-1 0 15,0-2 0-15,-9-24 0 0,0 0 0 0,11 25 0 16,2-6 0-16,-13-19 0 0,0 0 0 0,14 18 0 0,1 0 0 16,-1-5 0-16,1-2 0 0,3-6 0 15,-3 1 0-15,2-2 0 0,-1-1 0 0,-2-6 0 0,-2-1 0 16,3-4 0-16,-3-1 0 0,0-3 0 0,-1 1 0 15,1-5 0-15,-3-2 0 0,3 2 0 16,-4-6 0-16,2 2 0 0,-2-4 0 0,1-3 0 0,-2-3 0 16,-2 0 0-16,1 1 0 0,-3 0 0 0,0-1 0 15,0 3 0-15,-3-3 0 0,3 3 0 0,-3-2 0 16,0 2 0-16,-3 1 0 0,0 2 0 0,0-3 0 16,0 4 0-16,0-4 0 0,0 6 0 0,-2 0 0 15,-2 6 0-15,1-3 0 0,3 4 0 0,-2-1 0 16,-1 3 0-16,-1-3 0 0,2 4 0 0,-1-2 0 15,0 2 0-15,0-4 0 0,0 6 0 0,-3-3 0 16,3 1 0-16,1-2 0 0</inkml:trace>
  <inkml:trace contextRef="#ctx0" brushRef="#br0" timeOffset="14749.7796">7704 10674 2048 0,'-2'-6'0'0,"10"30"0"0,-5-16 0 0,1 4 0 0,-1 1 0 16,0 4 0-16,-1-2 0 0,1 3 0 0,0-3 0 15,0 5 0-15,0-2 0 0,2 6 0 0,-1-3 0 16,-1 2 0-16,0-2 0 0,3 3 0 0,-3-3 0 15,2 2 0-15,-2 0 0 0,-3-23 0 0,0 0 0 16,6 31 0-16,-2-2 0 0,-4-29 0 0,0 0 0 16,3 30 0-16,-3 0 0 0,0-30 0 0,0 0 0 15,2 33 0-15,-2-1 0 0,0-32 0 0,0 0 0 16,3 29 0-16,-3 1 0 0</inkml:trace>
  <inkml:trace contextRef="#ctx0" brushRef="#br0" timeOffset="15466.4851">7529 11890 2048 0,'0'0'0'0,"0"0"0"0,0 0 0 0,0 0 0 15,0 0 0-15,0 0 0 0,0 0 0 0,4-3 0 16,-4 0 0-16,3 1 0 0,0-2 0 0,3-2 0 16,-4 0 0-16,7 0 0 0,-2-3 0 0,1 1 0 15,-2-2 0-15,5 2 0 0,-1-2 0 0,1 2 0 0,1-2 0 16,3 5 0-16,-4-4 0 0,5 2 0 0,-5 2 0 15,4 1 0-15,-2 2 0 0,2 2 0 16,-4-3 0-16,1 6 0 0,-3-3 0 0,0 6 0 16,-1-3 0-16,1 3 0 0,0 0 0 0,-3 5 0 0,-3-1 0 15,0 1 0-15,-3 1 0 0,3 4 0 0,-3-2 0 16,-3 4 0-16,0-3 0 0,0 3 0 0,-3-1 0 16,1 1 0-16,-2 0 0 0,-2 3 0 0,1-4 0 15,-1 4 0-15,-3-1 0 0,1 2 0 0,-2-4 0 16,2 2 0-16,-6 1 0 0,3 3 0 0,0-4 0 15,2 1 0-15,0 0 0 0,3-3 0 16,-3-2 0-16,12-16 0 0,0 0 0 0,0 0 0 0,0 0 0 16,-5 16 0-16,-1-4 0 0,6-12 0 0,0 0 0 15,0 13 0-15,-3-2 0 0,3-11 0 0,0 0 0 16,6 12 0-16,-3 0 0 0,8-3 0 0,-2-1 0 16,-9-8 0-16,0 0 0 0,18 9 0 0,-3-2 0 15,-15-7 0-15,0 0 0 0,20 6 0 16,-1-4 0-16,5 4 0 0,-4-3 0 0,-20-3 0 0,0 0 0 15,26 6 0-15,-2-3 0 0,-24-3 0 0,0 0 0 16,30 3 0-16,-4 0 0 0,2-3 0 0,-5 0 0 16</inkml:trace>
  <inkml:trace contextRef="#ctx0" brushRef="#br0" timeOffset="16333.0471">7577 12868 2048 0,'0'0'0'0,"3"0"0"16,0 0 0-16,2 0 0 0,-1 0 0 0,2 0 0 0,0-3 0 15,2 0 0-15,-2 0 0 0,6 0 0 16,-3 0 0-16,6 0 0 0,-4-2 0 0,4 1 0 0,-2 2 0 15,1 2 0-15,-1-4 0 0,1 4 0 16,-2-2 0-16,3 2 0 0,-4-3 0 0,1 3 0 16,-3 0 0-16,-1 3 0 0,2-3 0 0,-4 6 0 0,-3-4 0 15,-1 4 0-15,1 0 0 0,-3 3 0 0,-3 0 0 16,1 3 0-16,-4 0 0 0,0 0 0 16,-3-1 0-16,0 1 0 0,1 1 0 0,-5-2 0 0,2 1 0 15,-1 0 0-15,-3-3 0 0,4 2 0 0,-2-1 0 16,2-2 0-16,-5 1 0 0,4 0 0 0,1-3 0 15,1 0 0-15,-1 0 0 0,5 0 0 0,-3 0 0 16,6-4 0-16,-3 2 0 0,6-1 0 0,-3 0 0 16,6 0 0-16,0-3 0 0,3 3 0 0,0-3 0 15,6 2 0-15,-4-2 0 0,5 3 0 0,-5-3 0 16,6 3 0-16,0-3 0 0,0 3 0 0,1-3 0 16,2 3 0-16,-1 1 0 0,1 1 0 0,-2 1 0 15,3 1 0-15,-4-2 0 0,-14-5 0 0,0 0 0 16,19 9 0-16,-5 0 0 0,-14-9 0 0,0 0 0 0,16 12 0 15,-2 0 0-15,-14-12 0 0,0 0 0 16,12 15 0-16,0 0 0 0,-12-15 0 0,0 0 0 0,6 17 0 16,-3-2 0-16,-3-15 0 0,0 0 0 15,0 18 0-15,0-1 0 0,-6 1 0 0,-3 0 0 0,9-18 0 16,0 0 0-16,-15 18 0 0,1-4 0 16,14-14 0-16,0 0 0 0,-19 16 0 0,-2-5 0 15,21-11 0-15,0 0 0 0,0 0 0 0,0 0 0 0,-26 12 0 16,0-3 0-16,26-9 0 0,0 0 0 0,0 0 0 15,0 0 0-15,0 0 0 0,0 0 0 0,-30 12 0 16,1 0 0-16,5 0 0 0,-4-3 0 0</inkml:trace>
  <inkml:trace contextRef="#ctx0" brushRef="#br0" timeOffset="16916.4446">7723 13648 2048 0,'0'0'0'0,"0"0"0"0,0 0 0 15,0 0 0-15,0 0 0 0,0 0 0 0,0 0 0 16,0 0 0-16,0 0 0 0,0 0 0 0,0 0 0 15,0 3 0-15,0-3 0 0,0 3 0 0,0 0 0 16,0 3 0-16,0 0 0 0,0 5 0 0,0 2 0 16,0 4 0-16,0-2 0 0,0 3 0 0,-3 0 0 15,0 1 0-15,-1 3 0 0,1 2 0 0,0-3 0 16,0 3 0-16,-2-4 0 0,2 1 0 0,0 0 0 16,3-21 0-16,0 0 0 0,0 0 0 0,0 0 0 15,-4 20 0-15,1 1 0 0,3-21 0 0,0 0 0 16,0 0 0-16,0 0 0 0,0 21 0 0,0-1 0 15,0-20 0-15,0 0 0 0,7 18 0 0,-4 0 0 16,-3-18 0-16,0 0 0 0,14 15 0 0,-1-3 0 16,-13-12 0-16,0 0 0 0,19 9 0 0,0-3 0 15,-19-6 0-15,0 0 0 0,26 5 0 0,-2-1 0 16,-24-4 0-16,0 0 0 0,32 3 0 0,-1-3 0 16,-31 0 0-16,0 0 0 0,29-3 0 0,1-1 0 15,-30 4 0-15,0 0 0 0,26-5 0 0,-3-1 0 0</inkml:trace>
  <inkml:trace contextRef="#ctx0" brushRef="#br0" timeOffset="17149.6354">7944 13766 2048 0,'0'0'0'0,"0"3"0"16,-3 0 0-1,1 3 0-15,-1 0 0 0,0 0 0 0,-1-3 0 0,4 2 0 0,-3 2 0 0,0-1 0 16,1-1 0-16,2 8 0 0,-3-4 0 15,3 6 0-15,-3-3 0 0,3 5 0 0,0-2 0 16,0 3 0-16,-3-3 0 0,3 5 0 0,0-2 0 0,0 3 0 16,-3-1 0-16,3 1 0 0,0 0 0 0,3 0 0 15,-3 0 0-15,0-21 0 0,0 0 0 0,3 21 0 16,-3-1 0-16,0-20 0 0,0 0 0 0,3 24 0 16,-3 0 0-16,0 5 0 0,0-2 0 0</inkml:trace>
  <inkml:trace contextRef="#ctx0" brushRef="#br0" timeOffset="17949.7224">8113 14615 2048 0,'0'0'0'0,"0"3"0"0,-3-3 0 0,0 2 0 0,0-2 0 16,0 3 0-16,-2-3 0 0,-1 0 0 0,-4 0 0 0,2 3 0 15,-1-3 0-15,-3 0 0 0,-3 0 0 16,3 0 0-16,0 0 0 0,0 3 0 0,-3-3 0 16,4 3 0-16,-1-3 0 0,3 4 0 0,-3-1 0 15,0-1 0-15,1-2 0 0,2 3 0 0,-3-3 0 16,3 0 0-16,1 0 0 0,2 3 0 0,-5-3 0 15,6 0 0-15,-4 0 0 0,6 0 0 0,-2 0 0 16,1 3 0-16,-2-3 0 0,3 4 0 0,0-4 0 0,0 2 0 16,1 1 0-16,-1 3 0 0,0-3 0 0,3 3 0 15,-3 0 0-15,0 0 0 0,-1-1 0 0,4 4 0 16,-3-2 0-16,1 1 0 0,-1 2 0 0,3-2 0 16,-3 2 0-16,0 1 0 0,0-2 0 0,3 3 0 15,-3-3 0-15,1 0 0 0,-1-1 0 0,-1 5 0 16,1-5 0-16,3 1 0 0,0-3 0 0,3 3 0 15,1-3 0-15,1 3 0 0,-2-4 0 0,0 1 0 16,0-3 0-16,3 4 0 0,-4-5 0 0,5 1 0 16,-1 0 0-16,2 0 0 0,1-3 0 0,3 0 0 15,-3 0 0-15,2 0 0 0,3-3 0 0,0 3 0 16,-2-3 0-16,3 3 0 0,0-3 0 0,2 3 0 16,-2-2 0-16,0 2 0 0,0 0 0 0,-1 5 0 15,1-2 0-15,0 5 0 0,-3-1 0 0,3 2 0 16,-3 0 0-16,0 2 0 0,-1-1 0 0,1 2 0 15,0 0 0-15,-12-12 0 0,0 0 0 0,9 18 0 16,-1-4 0-16,2 4 0 0,-4-3 0 0,-6-15 0 16,0 0 0-16,2 18 0 0,1-1 0 0,-6 4 0 15,1-3 0-15,2-18 0 0,0 0 0 0,-6 18 0 16,-4-4 0-16,10-14 0 0,0 0 0 0,-11 15 0 16,-3 0 0-16,14-15 0 0,0 0 0 0,-18 12 0 15,-1 0 0-15,19-12 0 0,0 0 0 0,-20 9 0 16,-4 0 0-16,24-9 0 0,0 0 0 0,-27 9 0 15,0-3 0-15,27-6 0 0,0 0 0 0,-23 3 0 0,-3-3 0 16</inkml:trace>
  <inkml:trace contextRef="#ctx0" brushRef="#br0" timeOffset="18666.1985">8145 15747 2048 0,'0'0'0'0,"0"0"0"0,0 0 0 0,0 0 0 16,0 0 0-16,0 0 0 0,0 0 0 0,0 0 0 0,0 0 0 0,0 0 0 15,-3 0 0-15,0 0 0 0,1 0 0 0,-1-3 0 16,0 0 0-16,-3 0 0 0,0 1 0 0,0-1 0 16,0-4 0-16,-2 4 0 0,-4 0 0 0,3 3 0 15,-3-2 0-15,4 2 0 0,-5 0 0 0,1 2 0 16,-3 1 0-16,3 4 0 0,1-1 0 0,-2 8 0 16,-1-2 0-16,2 6 0 0,0 0 0 0,4 8 0 15,-5-1 0-15,5 7 0 0,-4-2 0 0,10 2 0 16,-5-2 0-16,7-1 0 0,-3 0 0 15,6 2 0-15,-3-2 0 0,7-2 0 0,-2 0 0 0,-5-27 0 16,0 0 0-16,9 23 0 0,-1 1 0 0,-8-24 0 16,0 0 0-16,16 24 0 0,-2-4 0 0,-14-20 0 15,0 0 0-15,21 18 0 0,-4-3 0 0,4-3 0 16,0-3 0-16,-21-9 0 0,0 0 0 0,18 3 0 16,-3 0 0-16,-15-3 0 0,0 0 0 0,14-3 0 15,2-3 0-15,-8 0 0 0,1-3 0 0,-3-3 0 16,0 1 0-16,-6 2 0 0,0-4 0 0,-3 5 0 15,0-4 0-15,-3 3 0 0,-3-3 0 0,1 3 0 16,-5 0 0-16,2 3 0 0,-1 0 0 0,-3 4 0 16,0-1 0-16,15 3 0 0,0 0 0 0,-18 0 0 15,1-3 0-15,17 3 0 0,0 0 0 0,-18 3 0 16,-3-3 0-16,21 0 0 0,0 0 0 0,-17 5 0 16,-4 1 0-16,21-6 0 0,0 0 0 0,0 0 0 15,0 0 0-15,-15 15 0 0,-3-2 0 0</inkml:trace>
  <inkml:trace contextRef="#ctx0" brushRef="#br0" timeOffset="19233.0408">7906 16696 2048 0,'0'0'0'0,"0"3"0"0,0 0 0 0,0 0 0 16,0-1 0-16,0 2 0 0,0-2 0 0,0 2 0 0,0-1 0 15,3 0 0-15,0 0 0 0,3 0 0 0,-1 0 0 16,5 3 0-16,-2-3 0 0,7 0 0 0,-3 0 0 16,2-1 0-16,-1 1 0 0,4 1 0 0,-2-1 0 0,3 3 0 15,0-3 0-15,-1 2 0 0,2-2 0 16,-1 0 0-16,-1 0 0 0,4 3 0 0,-4-3 0 0,1 0 0 16,-4-3 0-16,5 3 0 15,-1 0 0-15,-18-3 0 0,0 0 0 0,0 0 0 0,0 0 0 16,0 0 0-16,0 0 0 0,15 2 0 0,-4-2 0 15,-11 0 0-15,0 0 0 0,12 4 0 0,0-1 0 0,-7 3 0 16,2-3 0-16,-4 6 0 0,-3-3 0 0,-3 2 0 16,-1 1 0-16,1 3 0 0,-2-4 0 15,-1 5 0-15,0-1 0 0,-2 2 0 0,-2-3 0 0,2 9 0 16,-1-6 0-16,0 4 0 0,-3 0 0 0,3 3 0 16,-4-1 0-16,5 1 0 0,-4 0 0 0,3 3 0 15,-3-1 0-15,1 6 0 0,-1 2 0 0,12-31 0 16,0 0 0-16,-9 29 0 0,-2 2 0 0,11-31 0 15,0 0 0-15,-7 29 0 0,-2-3 0 0,9-26 0 16,0 0 0-16,0 0 0 0,0 0 0 0,-8 29 0 16,-2-2 0-16,2 0 0 0,-4 0 0 0</inkml:trace>
  <inkml:trace contextRef="#ctx0" brushRef="#br1" timeOffset="23570.2654">5722 10823 2048 0,'-10'5'0'0,"38"-23"0"16,-19 12 0-16,3 3 0 0,-1-2 0 0,4 2 0 0,-3-3 0 15,3 3 0-15,-4-3 0 0,2 3 0 0,-2 0 0 16,1 0 0-16,0 0 0 0,-1 3 0 0,1 0 0 15,-3 6 0-15,0-3 0 0,0 2 0 0,1-1 0 16,-4 5 0-16,-1-1 0 0,1 5 0 0,-3-4 0 16,-3 5 0-16,0 1 0 0,0 0 0 0,-3-1 0 15,0 4 0-15,-2 0 0 0,-4 3 0 0,-1-3 0 16,-2 2 0-16,1-2 0 0,-5 3 0 0,2 0 0 16,-4 3 0-16,0-1 0 0,1 1 0 0,-4-3 0 15,4-1 0-15,-1-1 0 0,18-19 0 0,0 0 0 16,0 0 0-16,0 0 0 0,0 0 0 0,0 0 0 15,-15 17 0-15,-1 1 0 0,16-18 0 0,0 0 0 16,0 0 0-16,0 0 0 0,-6 12 0 0,1 0 0 0,5-12 0 16,0 0 0-16,3 11 0 0,-1-2 0 15,-2-9 0-15,0 0 0 0,12 9 0 0,-2-3 0 16,5 0 0-16,0 0 0 0,-15-6 0 0,0 0 0 16,20 6 0-16,1-4 0 0,-21-2 0 0,0 0 0 15,26 6 0-15,-3-2 0 0,11-1 0 0,-4-3 0 16,-30 0 0-16,0 0 0 0,32 3 0 0,1-1 0 15,-33-2 0-15,0 0 0 0,32 0 0 0,-2-2 0 0</inkml:trace>
  <inkml:trace contextRef="#ctx0" brushRef="#br1" timeOffset="23970.6474">6306 10790 2048 0,'0'0'0'0,"0"0"0"16,0 0 0-16,0 0 0 0,0 0 0 0,0 0 0 15,0 0 0-15,0 0 0 0,0 0 0 0,0 0 0 16,0 0 0-16,0 0 0 0,0 0 0 0,0 3 0 15,0-3 0-15,0 3 0 0,0 0 0 0,0 2 0 16,0-2 0-16,0 7 0 0,0-4 0 0,0 2 0 16,0 1 0-16,0 6 0 0,0-3 0 0,0 2 0 15,0 1 0-15,0 0 0 0,0 0 0 0,0 3 0 16,0 0 0-16,0-1 0 0,0 1 0 0,0 3 0 16,-3-3 0-16,0 3 0 0,0-2 0 0,3-19 0 15,0 0 0-15,0 25 0 0,0-5 0 0,0-20 0 16,0 0 0-16,0 25 0 0,-3-2 0 0,3-23 0 15,0 0 0-15,0 0 0 0,0 0 0 0,0 0 0 16,0 0 0-16,3 33 0 0,0-4 0 0</inkml:trace>
  <inkml:trace contextRef="#ctx0" brushRef="#br1" timeOffset="24640.8637">5657 11729 2048 0,'0'0'0'0,"0"0"0"0,0 0 0 0,0 0 0 15,0 0 0-15,0 0 0 0,0 0 0 0,0 0 0 16,0 0 0-16,0 3 0 0,0-3 0 0,0 3 0 16,0-3 0-16,0 7 0 0,0-5 0 0,0 1 0 15,0 0 0-15,0 6 0 0,0-3 0 0,0 5 0 16,0-1 0-16,0 4 0 0,-3 1 0 15,-1 0 0-15,1 1 0 0,-2-2 0 0,-1 1 0 0,0 3 0 16,-2 0 0-16,-2-1 0 0,2 1 0 0,2 0 0 16,-4 0 0-16,5-1 0 0,-4-2 0 0,3 3 0 15,1-3 0-15,5-15 0 0,0 0 0 0,0 0 0 16,0 0 0-16,-5 18 0 0,-1-3 0 0,6-15 0 16,0 0 0-16,3 14 0 0,-3 1 0 0,0-15 0 15,0 0 0-15,11 12 0 0,-3 0 0 0,3-4 0 16,2 2 0-16,1-4 0 0,1-3 0 0,0-1 0 15,0 1 0-15,2 0 0 0,-2 0 0 0,-15-3 0 16,0 0 0-16,17 0 0 0,-1 0 0 0,5 3 0 16,-3-3 0-16,-18 0 0 0,0 0 0 0,0 0 0 15,0 0 0-15,21 3 0 0,-1-3 0 0,-20 0 0 16,0 0 0-16,0 0 0 0,0 0 0 0,0 0 0 16,0 0 0-16,20 0 0 0,1 0 0 0</inkml:trace>
  <inkml:trace contextRef="#ctx0" brushRef="#br1" timeOffset="24899.5684">5838 12002 2048 0,'0'0'0'0,"0"3"0"0,0-3 0 0,0 3 0 16,0 0 0-16,0 3 0 0,0-3 0 0,0 3 0 0,0 0 0 15,0 5 0-15,0-1 0 0,0 2 0 16,0 0 0-16,0 2 0 0,0 1 0 0,0 3 0 0,0-3 0 16,0 3 0-16,0-1 0 0,0 1 0 0,0-3 0 15,0 3 0-15,0-1 0 0,0 1 0 0,0-3 0 16,0 0 0-16,0 0 0 0,0 0 0 16,0-3 0-16,0-1 0 0,0-1 0 0,0-2 0 15,0-2 0-15</inkml:trace>
  <inkml:trace contextRef="#ctx0" brushRef="#br1" timeOffset="25432.9327">6001 11854 2048 0,'0'0'0'0,"0"0"0"0,0 0 0 0,2 0 0 16,1 0 0-16,0 0 0 0,-3 0 0 0,6-3 0 0,-1 0 0 0,8 1 0 15,-5-4 0-15,5-1 0 0,-5 2 0 0,4-2 0 16,0 1 0-16,3 1 0 0,-2-2 0 0,1 1 0 16,-3 1 0-16,5-1 0 0,-5 0 0 0,4 2 0 15,-3-1 0-15,-1 5 0 0,-1-4 0 0,1 4 0 16,-2-2 0-16,0 4 0 0,-3 2 0 0,2 1 0 15,-2-1 0-15,2 5 0 0,-5-4 0 0,0 8 0 16,-1-2 0-16,-2 4 0 0,-2-2 0 0,-1 5 0 16,0 0 0-16,-5 1 0 0,2-1 0 0,-2 3 0 15,-1 0 0-15,0 3 0 0,-3-4 0 0,1 7 0 16,-4 0 0-16,1 0 0 0,-2-4 0 0,5 4 0 16,-4-3 0-16,15-24 0 0,0 0 0 0,0 0 0 15,0 0 0-15,0 0 0 0,0 0 0 0,-12 23 0 16,1-2 0-16,11-21 0 0,0 0 0 0,-7 21 0 15,-1-2 0-15,8-19 0 0,0 0 0 0,0 18 0 16,0-2 0-16,5-4 0 0,1 0 0 0,-6-12 0 16,0 0 0-16,15 9 0 0,-3 0 0 0,-12-9 0 15,0 0 0-15,18 9 0 0,-1-3 0 0,-17-6 0 16,0 0 0-16,24 5 0 0,-3-2 0 0,2 0 0 16,0 1 0-16,-23-4 0 0,0 0 0 0,0 0 0 0,0 0 0 15,31 3 0-15,-2-1 0 0,-29-2 0 0,0 0 0 16,0 0 0-16,0 0 0 0,35 6 0 0,-1-3 0 15</inkml:trace>
  <inkml:trace contextRef="#ctx0" brushRef="#br1" timeOffset="26216.318">5866 12738 2048 0,'0'0'0'0,"0"0"0"0,0 0 0 16,0 0 0-16,0 0 0 0,0 0 0 0,0 0 0 0,0 0 0 16,-3 0 0-16,1 0 0 0,-1 0 0 0,0 0 0 15,-3 0 0-15,0 3 0 0,-3-3 0 0,0 3 0 16,1 0 0-16,-1 3 0 0,-3-1 0 0,0 8 0 16,0-5 0-16,3 7 0 0,-2 0 0 0,-1 3 0 15,-1-4 0-15,2 7 0 0,-2 0 0 0,2 5 0 16,-4-2 0-16,6 3 0 0,-2-3 0 0,4 3 0 15,-1-1 0-15,2 1 0 0,0-4 0 0,3 4 0 16,1-3 0-16,2 3 0 0,0-3 0 0,2-1 0 16,1 0 0-16,3-1 0 0,0-1 0 0,-6-21 0 15,0 0 0-15,8 17 0 0,-1-2 0 0,-7-15 0 16,0 0 0-16,11 15 0 0,1-4 0 0,3 1 0 16,-4-3 0-16,-11-9 0 0,0 0 0 0,18 5 0 15,-2-1 0-15,-16-4 0 0,0 0 0 0,18 0 0 16,0 0 0-16,-18 0 0 0,0 0 0 0,14-6 0 15,0-3 0-15,-1-3 0 0,-2-2 0 0,-1-1 0 16,-2-3 0-16,-2 4 0 0,0-5 0 0,-3 2 0 16,-3-1 0-16,0 3 0 0,-3 1 0 0,-3-1 0 15,0 0 0-15,1 5 0 0,-5-1 0 0,1 1 0 16,1 2 0-16,-4 2 0 0,0 0 0 0,1 6 0 16,-2-3 0-16,2 3 0 0,-1 0 0 0,12 0 0 15,0 0 0-15,-13 3 0 0,-1 1 0 0,14-4 0 0,0 0 0 16,0 0 0-16,0 0 0 0,0 0 0 0,0 0 0 15,-10 5 0-15,-1 1 0 0,11-6 0 16,0 0 0-16,-3 9 0 0,-3-3 0 0</inkml:trace>
  <inkml:trace contextRef="#ctx0" brushRef="#br1" timeOffset="26799.4605">6012 12823 2048 0,'0'0'0'0,"0"0"0"0,0 0 0 16,0 0 0-16,0 0 0 0,0 0 0 0,0 0 0 15,3 0 0-15,-3 0 0 0,3 0 0 0,-1-2 0 0,5-2 0 16,-1 2 0-16,2 2 0 0,1-3 0 0,1 3 0 15,-2-3 0-15,3 3 0 0,2 0 0 16,-1 0 0-16,-2-3 0 0,1 6 0 0,1-3 0 0,-3 3 0 16,0-3 0-16,-1 5 0 0,1-1 0 0,-2 2 0 15,-2 0 0-15,-2 2 0 0,0-2 0 0,-3 6 0 16,0-3 0-16,-3 3 0 0,-3-3 0 0,4 3 0 16,-5-1 0-16,1 1 0 0,0 0 0 0,1 0 0 15,-4-3 0-15,0 3 0 0,0-3 0 0,1 0 0 16,-2 0 0-16,1 0 0 0,0 0 0 0,3-4 0 15,-1 1 0-15,2-1 0 0,-1 2 0 0,3-1 0 16,0 1 0-16,3-5 0 0,-2 1 0 0,4 3 0 16,1-3 0-16,3-1 0 0,0 2 0 0,3-1 0 15,1-3 0-15,1 3 0 0,-1-3 0 0,1 3 0 16,0-3 0-16,5 3 0 0,-5-1 0 0,4 1 0 16,-3 0 0-16,3 3 0 15,-4-2 0-15,-11-4 0 0,0 0 0 0,15 8 0 0,-3-2 0 0,-12-6 0 16,0 0 0-16,11 12 0 0,3 0 0 0,-14-12 0 15,0 0 0-15,8 15 0 0,-2 0 0 0,-6-15 0 16,0 0 0-16,6 17 0 0,-3 1 0 16,-3 0 0-16,-3 0 0 0,3-18 0 0,0 0 0 15,-6 18 0-15,0-4 0 0,1 1 0 0,-6 0 0 0,11-15 0 16,0 0 0-16,-11 11 0 0,-1 2 0 16,12-13 0-16,0 0 0 0,0 0 0 0,0 0 0 0,-15 11 0 15,1 1 0-15,14-12 0 0,0 0 0 0,-21 9 0 16,0 0 0-16</inkml:trace>
  <inkml:trace contextRef="#ctx0" brushRef="#br1" timeOffset="27549.3163">5740 13758 2048 0,'0'0'0'15,"0"0"0"-15,0 0 0 0,0 0 0 0,0 0 0 16,0 0 0-16,-4 0 0 0,1 0 0 0,0 0 0 15,0 0 0-15,-2 0 0 0,-1 0 0 16,-4 0 0-16,5 0 0 0,-4 0 0 0,1 0 0 0,-2 0 0 16,1 3 0-16,-2-3 0 0,1 3 0 0,2-1 0 15,-1 4 0-15,-3-3 0 0,3 6 0 0,-2-3 0 16,1 2 0-16,-1 2 0 0,3 2 0 0,-3-3 0 16,5 0 0-16,1 0 0 0,2 3 0 0,-3-3 0 15,6 2 0-15,0-1 0 0,3 1 0 16,-3-2 0-16,6 3 0 0,-1 0 0 0,4 0 0 0,-1 0 0 15,0-1 0-15,1-2 0 0,3 3 0 0,-1 0 0 0,5 0 0 16,-5-4 0-16,3 4 0 0,-1-3 0 16,1 3 0-16,-2 0 0 0,3 0 0 0,0 0 0 15,-15-12 0-15,0 0 0 0,14 15 0 0,-1-4 0 0,-13-11 0 16,0 0 0-16,0 0 0 0,0 0 0 0,12 18 0 16,-1-4 0-16,-11-14 0 0,0 0 0 0,10 22 0 15,-4-5 0-15,-6-17 0 0,0 0 0 16,2 21 0-16,-2-3 0 0,0-18 0 0,0 0 0 15,-2 21 0-15,-4-3 0 0,6-18 0 0,0 0 0 0,-10 15 0 16,-1-4 0-16,11-11 0 0,0 0 0 0,-15 12 0 16,-1-2 0-16,-2-5 0 0,1-2 0 15,17-3 0-15,0 0 0 0,-15-3 0 0,-2 0 0 0,17 3 0 16,0 0 0-16,-13-6 0 0,-1-2 0 0,6-4 0 16,-5-4 0-16,8 1 0 15,-1-2 0-15,6 2 0 0,-3-3 0 0,6 3 0 16,-3-2 0-16,6-1 0 0,-4 0 0 0,4 4 0 0,0-4 0 0,3 0 0 15,-3 0 0-15,3 4 0 0,-4-5 0 0,5 1 0 16,-2 0 0-16,1 4 0 0,1-4 0 16,-2 4 0-16,1-4 0 0,-1 3 0 15,-1-3 0-15,1 7 0 0,-2-5 0 16,0 2 0-16,1-1 0 0,-1 3 0 0,0 0 0 0,-3 0 0 0,0 0 0 16,-1 0 0-16,1-3 0 0,-3 6 0 0,0-2 0 15,0 2 0-15,0-3 0 0,0 6 0 16,-3-3 0-16</inkml:trace>
  <inkml:trace contextRef="#ctx0" brushRef="#br1" timeOffset="27934.7046">5953 13672 2048 0,'0'0'0'0,"3"3"0"0,-3-1 0 0,4 5 0 0,-4-1 0 15,2 0 0-15,-2-1 0 0,3 1 0 0,-3 0 0 16,3 3 0-16,0-1 0 0,0 2 0 0,-3-2 0 16,3 5 0-16,-3-5 0 0,3 3 0 15,-3 2 0-15,2 2 0 0,-2 0 0 0,0 0 0 0,-2 0 0 16,2 3 0-16,-3 0 0 0,0 2 0 0,-3-2 0 16,3 0 0-16,-2 0 0 0,1 2 0 0,-2-2 0 15,6-18 0-15,0 0 0 0,0 0 0 0,0 0 0 16,-3 20 0-16,-2-2 0 0,5-18 0 0,0 0 0 15,0 22 0-15,-3-5 0 0,3-17 0 0,0 0 0 16,3 18 0-16,-1 0 0 0,-2-18 0 0,0 0 0 16,9 15 0-16,-2-1 0 0,-7-14 0 0,0 0 0 15,14 9 0-15,-3 0 0 0,-11-9 0 0,0 0 0 16,21 7 0-16,-3-2 0 0,-18-5 0 0,0 0 0 16,23 3 0-16,1 0 0 0,-24-3 0 0,0 0 0 15,0 0 0-15,0 0 0 0,0 0 0 0,0 0 0 16,30 0 0-16,-3 0 0 0,-27 0 0 0,0 0 0 15,30 0 0-15,-1-3 0 0</inkml:trace>
  <inkml:trace contextRef="#ctx0" brushRef="#br1" timeOffset="28182.7548">6166 13974 2048 0,'0'0'0'0,"0"3"0"0,0 0 0 0,0 3 0 0,0 0 0 16,0 0 0-16,0-1 0 0,0 1 0 0,0 0 0 0,0 4 0 16,0-5 0-16,0 4 0 0,0 0 0 0,0 4 0 15,0-2 0-15,0 4 0 0,0-4 0 0,0 5 0 16,0-1 0-16,0 2 0 0,0-2 0 0,0 3 0 16,0-4 0-16,0 4 0 0,-3 0 0 0,0 0 0 15,1-4 0-15,2 5 0 0,-3-5 0 0,3 5 0 16,-3-5 0-16,3-14 0 0,0 0 0 0,0 18 0 15,0-4 0-15</inkml:trace>
  <inkml:trace contextRef="#ctx0" brushRef="#br1" timeOffset="28732.9052">5627 14798 2048 0,'0'0'0'0,"0"0"0"0,0 0 0 16,0 6 0-16,0-3 0 0,0 1 0 15,0-1 0-15,0 2 0 16,-2 1 0-16,-1 3 0 0,-1 0 0 16,4 3 0-16,-3-1 0 0,3 10 0 0,-3-3 0 0,3 9 0 0,-3 0 0 0,0 11 0 15,1 1 0-15,-1 5 0 0,0 1 0 0,0-4 0 16,0 1 0-16,3-42 0 0,0 0 0 0,0 41 0 15,-4-2 0-15,4-39 0 0,0 0 0 0,0 0 0 16,0 0 0-16,0 0 0 0,0 0 0 0,0 32 0 16,-3 0 0-16,3-32 0 0,0 0 0 0,3 24 0 15,-3-2 0-15</inkml:trace>
  <inkml:trace contextRef="#ctx0" brushRef="#br1" timeOffset="29152.4423">5876 14784 2048 0,'0'0'0'0,"0"5"0"0,0-1 0 0,0 1 0 16,0-2 0-16,0 3 0 0,0-2 0 0,0 1 0 0,0-2 0 16,0 6 0-16,-3 0 0 0,0 2 0 0,-1 2 0 15,1 1 0-15,-2 1 0 0,2 6 0 0,-3 0 0 16,0 3 0-16,1-4 0 0,1 8 0 0,1-2 0 15,0 6 0-15,0 1 0 0,3-33 0 0,0 0 0 16,-3 32 0-16,1-2 0 0,2 3 0 16,0-3 0-16,0-30 0 0,0 0 0 0,5 26 0 0,-2 1 0 15,10-6 0-15,-5-1 0 0,-8-20 0 0,0 0 0 16,12 12 0-16,0 0 0 0,2-6 0 0,1-3 0 16,4-3 0-16,-4-3 0 0,-1-3 0 0,1-3 0 15,-3-4 0-15,-1 2 0 0,2-3 0 0,-2-4 0 16,1-3 0-16,-3 1 0 0,-1-1 0 0,-2-3 0 15,1 0 0-15,-1 0 0 0,-4-3 0 0,1-2 0 16,0 5 0-16,-3 1 0 0,-3 2 0 0,0 0 0 16,1 7 0-16,-4-1 0 0,-1 4 0 0,-1-6 0 15,2 9 0-15,-3-5 0 0,0 8 0 0,-3-4 0 16,4 3 0-16,-5-3 0 0,5 4 0 0,-4-2 0 0,0 4 0 16,1-3 0-16,2 4 0 0,0-4 0 0,-1 3 0 15,1-4 0-15</inkml:trace>
  <inkml:trace contextRef="#ctx0" brushRef="#br1" timeOffset="29782.4031">6430 14787 2048 0,'0'0'0'0,"0"0"0"0,0 0 0 15,0 2 0-15,0 2 0 0,0-2 0 0,0-2 0 0,-3 3 0 16,0-3 0-16,-1 3 0 0,-1-3 0 0,-1 3 0 16,-3-3 0-16,1 3 0 0,-2-3 0 0,2 0 0 15,-4 0 0-15,0 0 0 0,0 0 0 0,0 4 0 16,-2-4 0-16,2 0 0 0,0 0 0 0,1 0 0 16,-6 0 0-16,6 0 0 0,0 0 0 0,-2 0 0 15,2 0 0-15,1 0 0 0,2 0 0 0,2 0 0 16,-3 0 0-16,4 0 0 0,-2 0 0 0,4 3 0 15,-3-1 0-15,6 4 0 0,-2-3 0 0,2 6 0 16,0-4 0-16,0 4 0 0,0 1 0 0,0 1 0 16,0-1 0-16,0 4 0 0,0-2 0 0,2 3 0 15,-2-1 0-15,3 2 0 0,0-1 0 0,0 0 0 16,0-1 0-16,1 4 0 0,-1-3 0 0,-1-1 0 16,1-1 0-16,0 1 0 0,-3-2 0 0,3 0 0 15,0 0 0-15,0-4 0 0,-3 1 0 0,2 1 0 16,1-5 0-16,0 1 0 0,1-3 0 0,2 0 0 15,-3-3 0-15,2 0 0 0,1 0 0 0,0-3 0 16,0 0 0-16,3 0 0 0,-3-3 0 0,5 0 0 16,0 0 0-16,-3 4 0 0,1-5 0 0,3 2 0 15,-1-1 0-15,2 3 0 0,-5-3 0 0,4 6 0 16,0-3 0-16,0 6 0 0,-1-3 0 0,1 3 0 0,-3 0 0 16,0 6 0-16,0-4 0 0,0 4 0 0,-1 1 0 15,-8-10 0-15,0 0 0 0,10 14 0 0,-4 1 0 16,0 3 0-16,-3-3 0 0,-3-15 0 0,0 0 0 15,3 20 0-15,-3 1 0 0,0-21 0 0,0 0 0 16,-3 21 0-16,0 0 0 0,3-21 0 0,0 0 0 16,-6 21 0-16,-3-4 0 0,9-17 0 0,0 0 0 15,-10 18 0-15,-1-3 0 0,11-15 0 16,0 0 0-16,-12 12 0 0,-3-3 0 0,15-9 0 0,0 0 0 16,0 0 0-16,0 0 0 0,-15 0 0 0,-2 0 0 0</inkml:trace>
  <inkml:trace contextRef="#ctx0" brushRef="#br1" timeOffset="30282.5498">5585 15620 2048 0,'0'0'0'0,"0"3"0"16,0 0 0-16,0 5 0 0,0-1 0 15,0 4 0-15,0-1 0 0,0 1 0 0,0 0 0 0,0 9 0 0,0-6 0 16,0 6 0-16,0-2 0 0,0 3 0 15,0 0 0-15,0 3 0 0,-2-3 0 0,-1 5 0 0,0-2 0 16,3 5 0-16,-3-2 0 0,3 3 0 16,-3-4 0-16,3-26 0 0,0 0 0 0,0 29 0 15,-3-1 0-15,3-28 0 0,0 0 0 0,0 0 0 16,0 0 0-16,0 0 0 0,0 0 0 0,0 26 0 16,0-2 0-16,3-6 0 0,-3 0 0 0,3-7 0 0,0-2 0 15</inkml:trace>
  <inkml:trace contextRef="#ctx0" brushRef="#br1" timeOffset="30749.5136">5758 15806 2048 0,'0'0'0'0,"0"0"0"0,0 0 0 0,3 0 0 16,-1 0 0-16,1 0 0 0,-3 0 0 0,6 0 0 0,1-2 0 15,1-1 0 1,-2 0 0-16,5-1 0 0,-1 1 0 0,-2 0 0 0,1-2 0 0,3 2 0 16,-3 0 0-16,0 3 0 0,-4-3 0 0,5 3 0 15,-2-2 0-15,-2 2 0 0,0-4 0 16,3 4 0-16,-3 0 0 0,1 4 0 0,-4-4 0 0,-1 5 0 16,1-2 0-16,1 3 0 0,-1-1 0 0,-3 5 0 15,0-5 0-15,0 7 0 0,-3-3 0 0,-1 7 0 16,1-5 0-16,-2 7 0 0,-2-3 0 0,4 3 0 15,-3-1 0-15,0 4 0 0,-3-3 0 0,3 2 0 16,-2-2 0-16,1 0 0 0,-1-1 0 16,2 1 0-16,0 2 0 0,1-4 0 0,-2-2 0 15,4 2 0-15,-3-1 0 0,3 0 0 0,-2-4 0 16,2 2 0-16,0-5 0 0,3 2 0 0,-3-2 0 16,3 1 0-16,0-3 0 0,3 0 0 15,0 0 0-15,-3-6 0 0,0 0 0 0,6 5 0 0,-4 1 0 0,-2-6 0 0,0 0 0 0,9 4 0 16,1-1 0-16,-10-3 0 0,0 0 0 15,14 2 0-15,1 2 0 0,-15-4 0 0,0 0 0 0,17 2 0 16,-2-2 0-16,-15 0 0 0,0 0 0 0,21 0 0 16,0 0 0-16,-21 0 0 0,0 0 0 0,21-2 0 15,-1-2 0-15,-20 4 0 0,0 0 0 0,24-5 0 16,0-5 0-16</inkml:trace>
  <inkml:trace contextRef="#ctx0" brushRef="#br1" timeOffset="31282.8684">6353 15704 2048 0,'0'0'0'0,"0"0"0"16,0 0 0-16,0 0 0 0,0 0 0 0,0 0 0 15,0 0 0-15,0 0 0 0,0 0 0 0,0 0 0 16,0 0 0-16,0 0 0 0,-3-4 0 0,0 1 0 15,0 0 0-15,0 3 0 0,0-3 0 0,1 3 0 0,-4 0 0 16,-1 3 0-16,1-3 0 0,1 3 0 16,-4 0 0-16,3 3 0 0,-3 0 0 0,0 5 0 15,1-1 0-15,0 4 0 0,0 1 0 0,2 3 0 16,-3 0 0-16,3 6 0 0,-3-3 0 0,6 3 0 0,-2-2 0 16,2 8 0-16,-3 0 0 0,6 2 0 15,-4-2 0-15,4 3 0 0,0-3 0 0,4-2 0 0,-1 3 0 16,3-5 0-16,-4 1 0 0,4 0 0 15,0-4 0-15,-6-23 0 0,0 0 0 0,12 21 0 0,-3 0 0 16,-9-21 0-16,0 0 0 0,11 15 0 0,0-1 0 16,-11-14 0-16,0 0 0 0,14 10 0 15,1-2 0-15,-15-8 0 0,0 0 0 0,14 6 0 0,2-3 0 16,-16-3 0-16,0 0 0 0,14-3 0 0,1-3 0 16,-15 6 0-16,0 0 0 0,12-8 0 0,-1-4 0 15,-1-3 0-15,-5-3 0 0,1 3 0 0,-3-2 0 16,0 2 0-16,-3 0 0 0,-3 3 0 0,0 0 0 15,0 3 0-15,-3-3 0 0,1 3 0 0,-2 1 0 16,-2 5 0-16,1-2 0 0,2 1 0 0,-3 1 0 16,0 3 0-16,1 0 0 0,-2 3 0 0,1-3 0 15,9 0 0-15,0 0 0 0,-8 4 0 0,-1-2 0 16,9-2 0-16,0 0 0 0,-9 9 0 0,0-4 0 16,9-5 0-16,0 0 0 0,-5 16 0 0,-1-2 0 0</inkml:trace>
  <inkml:trace contextRef="#ctx0" brushRef="#br1" timeOffset="31816.3056">5552 16648 2048 0,'0'0'0'0,"0"7"0"0,0-5 0 0,0 4 0 0,0 0 0 0,0 6 0 0,0-3 0 16,0 3 0-16,0-1 0 0,0 5 0 15,0-1 0-15,0 3 0 0,0-1 0 0,0 4 0 16,0-1 0-16,0 4 0 0,0 0 0 0,0 6 0 16,0-4 0-16,0 4 0 0,0 0 0 0,0 3 0 15,0-4 0-15,0 4 0 0,0-4 0 0,0-29 0 16,0 0 0-16,0 33 0 0,0-4 0 0,0-29 0 0,0 0 0 16,0 0 0-16,0 0 0 0,0 0 0 0,0 0 0 15,0 31 0-15,0-5 0 0,0-26 0 16,0 0 0-16,0 0 0 0,0 0 0 0,-3 18 0 0,0-1 0 15</inkml:trace>
  <inkml:trace contextRef="#ctx0" brushRef="#br1" timeOffset="32199.3421">5793 16705 2048 0,'0'0'0'0,"0"2"0"0,0 2 0 0,0 2 0 16,0-3 0-16,0 6 0 0,0 0 0 0,0 2 0 0,0-1 0 0,0 4 0 16,0 1 0-16,0-1 0 0,0 2 0 0,0 2 0 15,0-4 0-15,0 4 0 16,0-3 0-16,0 3 0 0,0-1 0 0,0 1 0 0,0-3 0 0,0 1 0 16,0-2 0-16,0 1 0 0,0-3 0 0,0-1 0 15,0 1 0-15,0-3 0 0,0 0 0 16,3 0 0-16,-3-3 0 0,3 3 0 15,0-3 0-15,3 0 0 0,-3-1 0 0,6 2 0 0,-4-5 0 16,4 1 0-16,0 0 0 0,3 0 0 0,-1 0 0 0,-11-3 0 16,0 0 0-16,15 3 0 0,0 0 0 0,-15-3 0 15,0 0 0-15,18 3 0 0,-2-3 0 0,-16 0 0 16,0 0 0-16,20 0 0 0,1 0 0 16,-21 0 0-16,0 0 0 0,24 0 0 0,-4-3 0 0,-20 3 0 15,0 0 0-15,0 0 0 0,0 0 0 0,0 0 0 16,0 0 0-16,18-3 0 0,-1 0 0 0,-17 3 0 15,0 0 0-15,15-9 0 0,-1 0 0 0,-4-3 0 16,-3 1 0-16</inkml:trace>
  <inkml:trace contextRef="#ctx0" brushRef="#br1" timeOffset="32415.695">6050 16850 2048 0,'0'0'0'0,"0"0"0"16,0 0 0-16,0 0 0 0,0 0 0 0,0 0 0 15,0 0 0-15,0 2 0 0,0 2 0 0,0 2 0 16,-3-3 0-16,0 6 0 0,0-3 0 0,3 6 0 15,-2-3 0-15,-1 5 0 0,0 1 0 0,0 3 0 16,0-3 0-16,0 3 0 0,-1 0 0 0,4 2 0 16,-2 1 0-16,2 3 0 0,-3-3 0 0,3 2 0 15,-3-2 0-15,3-21 0 0,0 0 0 0,0 23 0 16,-3 2 0-16,3-25 0 0,0 0 0 0,0 0 0 16,0 0 0-16,3 29 0 0,-3-2 0 0,0-27 0 15,0 0 0-15,3 23 0 0,0 1 0 0,3-6 0 0,0 0 0 16</inkml:trace>
  <inkml:trace contextRef="#ctx0" brushRef="#br1" timeOffset="32898.4351">6187 16768 2048 0,'0'0'0'0,"0"0"0"0,0 0 0 15,0 2 0-15,0 1 0 0,0 0 0 0,0 0 0 16,3 3 0-16,-3 0 0 0,3 0 0 0,0-1 0 16,2 2 0-16,-2-1 0 0,7-1 0 0,-5 2 0 15,4-1 0-15,-3-1 0 0,6 1 0 16,-3 0 0-16,2 0 0 0,0-3 0 0,0 3 0 0,1-3 0 16,0-1 0-16,-4 2 0 0,5-1 0 0,-2-3 0 15,1 3 0-15,-3-3 0 0,2 3 0 0,-2-3 0 16,3 3 0-16,-3-3 0 0,0 0 0 0,0 0 0 15,0 2 0-15,-1-2 0 0,-1 4 0 0,0-4 0 16,-2 3 0-16,-2 0 0 0,0 3 0 0,0-4 0 16,0 4 0-16,0-3 0 0,-3 2 0 15,0 2 0-15,0-1 0 0,-3 1 0 0,0 1 0 0,0-2 0 16,0 1 0-16,-3-1 0 0,4 2 0 0,-5-2 0 16,0 3 0-16,2 0 0 0,-1 3 0 0,-4-4 0 0,5 4 0 15,-4 0 0-15,3 3 0 0,-2-3 0 0,1 3 0 16,-2-1 0-16,9-14 0 0,0 0 0 15,-5 18 0-15,-4-3 0 0,9-15 0 0,0 0 0 0,-9 20 0 16,0 2 0-16,1 2 0 0,-2-2 0 16,10-22 0-16,0 0 0 0,0 0 0 0,0 0 0 15,-9 31 0-15,1-2 0 0,8-29 0 0,0 0 0 0,0 0 0 16,0 0 0-16,0 0 0 0,0 0 0 0,-9 28 0 16,0-2 0-16,0-2 0 0,-2-1 0 0</inkml:trace>
  <inkml:trace contextRef="#ctx1" brushRef="#br1">2225 17556 2048 0,'0'-6'0'0,"-2"21"0"0,-1-13 0 0,0 1 0 0,-3 1 0 15,0 2 0-15,0-3 0 0,3 2 0 0,-3 1 0 16,3-3 0-16,-3 0 0 0,6 0 0 0,-2 0 0 15,2 0 0-15,0 0 0 0</inkml:trace>
  <inkml:trace contextRef="#ctx0" brushRef="#br2" timeOffset="37385.7235">19581 7786 2048 0,'6'-3'0'0,"-28"12"0"0,14-6 0 0,-1 5 0 0,0-2 0 15,0 7 0-15,0-2 0 16,4 5 0-16,-5-2 0 0,2 4 0 0,-1 0 0 0,3 3 0 16,-3-1 0-16,3 7 0 0,-2-4 0 15,2 11 0-15,-1-5 0 0,1 3 0 0,-2 1 0 0,5 2 0 0,-3-2 0 16,6 0 0-16,-3-1 0 0,3-32 0 0,0 0 0 16,3 33 0-16,-3 0 0 0,6-1 0 0,-3-2 0 15,8-1 0-15,-1-2 0 0,-10-27 0 0,0 0 0 16,14 23 0-16,1 2 0 0,-15-25 0 0,0 0 0 15,17 21 0-15,2-4 0 0,-19-17 0 0,0 0 0 16,23 16 0-16,-3-5 0 0,5-5 0 0,-4 0 0 16,-21-6 0-16,0 0 0 0,20 0 0 0,-2-3 0 15,-4-3 0-15,2-3 0 0,-2-2 0 0,-2-1 0 0,0 0 0 16,-1-3 0-16,-1-1 0 0,-5-2 0 0,-2 4 0 16,0-4 0-16,-3 18 0 0,0 0 0 0,0-15 0 15,0-2 0-15,-3 2 0 16,0 0 0-16,-2 0 0 0,-1 1 0 0,-4 5 0 0,2-3 0 0,-4 2 0 15,0 2 0-15,1 2 0 0,-5 0 0 0,16 6 0 16,0 0 0-16,-11-3 0 0,-3 0 0 0,-2 6 0 16,-2 0 0-16,18-3 0 0,0 0 0 0,-14 9 0 15,-5-3 0-15,19-6 0 0,0 0 0 0,-14 12 0 16,-4-1 0-16,18-11 0 0,0 0 0 0,-12 18 0 16,1 0 0-16</inkml:trace>
  <inkml:trace contextRef="#ctx0" brushRef="#br2" timeOffset="38099.2441">20346 7943 2048 0,'0'0'0'0,"0"0"0"0,0 0 0 15,0 0 0-15,0 0 0 0,3 0 0 16,-3 0 0-16,2 0 0 0,1 0 0 0,6 0 0 0,-3 0 0 15,6 0 0-15,-3 0 0 0,6 0 0 0,-1 0 0 16,4 0 0-16,-4 0 0 0,8 0 0 16,-5 0 0-16,4 0 0 0,0 0 0 0,2 0 0 0,-2 0 0 15,0 0 0-15,-1 0 0 0,-20 0 0 0,0 0 0 16,21 0 0-16,1 0 0 0,-22 0 0 0,0 0 0 16,0 0 0-16,0 0 0 0,24 0 0 0,-1 0 0 15,-23 0 0-15,0 0 0 0,0 0 0 0,0 0 0 16,26 3 0-16,1-3 0 0,-27 0 0 0,0 0 0 15,24 3 0-15,-1 0 0 0,-23-3 0 0,0 0 0 16,0 0 0-16,0 0 0 0,16 6 0 0,-4 0 0 16,-6 2 0-16,-1 1 0 0,-5 3 0 0,-2-3 0 15,2 3 0-15,-3 0 0 0,0 6 0 0,-4-3 0 16,2 2 0-16,-5-1 0 0,4 1 0 0,-3 1 0 16,0 2 0-16,-2-2 0 0,11-18 0 0,0 0 0 15,-10 24 0-15,-1-4 0 0,11-20 0 0,0 0 0 16,-12 27 0-16,-3 1 0 0,15-28 0 0,0 0 0 0,-11 32 0 15,-2-2 0-15,13-30 0 0,0 0 0 16,-11 32 0-16,-3-2 0 0,14-30 0 0,0 0 0 0,0 0 0 16,0 0 0-16,0 0 0 0,0 0 0 0,-10 29 0 15,2-2 0-15,8-27 0 0,0 0 0 0,0 0 0 16,0 0 0-16,0 0 0 0,0 0 0 16,-6 27 0-16,0 0 0 0,6-27 0 0,0 0 0 0,0 0 0 15,0 0 0-15,0 0 0 0,0 0 0 0,-3 23 0 16,-3-2 0-16,6-21 0 0,0 0 0 0,0 0 0 15,0 0 0-15,0 0 0 0,0 0 0 0,0 15 0 16,-3-3 0-16,3-12 0 0,0 0 0 0,0 8 0 16,0 2 0-16</inkml:trace>
  <inkml:trace contextRef="#ctx0" brushRef="#br2" timeOffset="39284.3391">21362 7910 2048 0,'0'0'0'0,"0"0"0"0,0-3 0 0,3 0 0 15,0 1 0-15,0-1 0 0,0-3 0 0,5-1 0 16,-2-2 0-16,4 4 0 0,-2-4 0 0,4 0 0 15,0 0 0-15,-1 3 0 0,2-2 0 0,1 5 0 16,-3-3 0-16,5 3 0 0,-2 0 0 0,1 6 0 16,0-3 0-16,1 3 0 0,-5 0 0 0,4 5 0 15,-3-2 0-15,0 7 0 0,-3-5 0 0,-1 4 0 0,1 0 0 16,-2 3 0-16,-2-4 0 0,-2 7 0 16,-3-3 0-16,0 3 0 0,-3-4 0 0,0 7 0 0,-3-3 0 15,-3 3 0-15,1-3 0 0,-4 3 0 0,0 0 0 16,-2 2 0-16,-5 1 0 0,1-1 0 0,0 1 0 15,0 0 0-15,1-4 0 0,-1 1 0 16,1 0 0-16,2 0 0 0,-3 0 0 0,18-21 0 16,0 0 0-16,0 0 0 0,0 0 0 0,0 0 0 0,0 0 0 15,-12 18 0-15,-2-1 0 0,14-17 0 0,0 0 0 16,-7 15 0-16,1 0 0 0,9-3 0 0,-3 0 0 16,0-12 0-16,0 0 0 0,10 8 0 0,-2 0 0 15,7-1 0-15,0-1 0 0,6 1 0 0,-4-5 0 16,-17-2 0-16,0 0 0 0,24 3 0 0,-3-3 0 15,-21 0 0-15,0 0 0 0,26 3 0 0,-2 0 0 16,-24-3 0-16,0 0 0 0,32 3 0 0,-2-1 0 16,-30-2 0-16,0 0 0 0,0 0 0 15,0 0 0-15,32 4 0 0,-2-1 0 0,-30-3 0 0,0 0 0 16,0 0 0-16,0 0 0 0,0 0 0 0,0 0 0 16,27 6 0-16,0-3 0 0,0 2 0 0,-3-1 0 15</inkml:trace>
  <inkml:trace contextRef="#ctx0" brushRef="#br2" timeOffset="40390.3134">17070 7902 2048 0,'-5'5'0'0,"25"-26"0"16,-14 12 0-16,7 1 0 0,-1-1 0 0,2 1 0 16,1-2 0-16,3 4 0 0,0 1 0 0,3-1 0 15,-4 0 0-15,4 3 0 0,-4-4 0 16,2 7 0-16,-1 0 0 0,-1 3 0 0,-2 1 0 0,0 2 0 16,0 0 0-16,-4 5 0 0,-2-1 0 0,-1 4 0 15,-1-2 0-15,-1 6 0 0,-3-1 0 0,-3 1 0 16,0 0 0-16,-3 3 0 0,0 0 0 0,-3 2 0 15,-3-2 0-15,-3 3 0 0,1-1 0 0,-4 7 0 16,0-3 0-16,-3 2 0 0,-3-2 0 0,3 0 0 16,-3-1 0-16,3 1 0 0,-2 0 0 15,2-4 0-15,1 1 0 0,17-24 0 0,0 0 0 0,-15 24 0 16,0 0 0-16,15-24 0 0,0 0 0 0,0 0 0 16,0 0 0-16,-9 23 0 0,-2-2 0 0,11-21 0 15,0 0 0-15,0 20 0 0,-3-2 0 0,11-5 0 16,-2-1 0-16,9-3 0 0,-3 0 0 0,6-4 0 15,-1 2 0-15,4-5 0 0,0 2 0 0,2-2 0 16,-2-2 0-16,6 0 0 0,-3 0 0 0,8 0 0 16,-2 0 0-16,2 0 0 0,-1-2 0 0,-2 4 0 15,1-2 0-15,-1 3 0 0,1-3 0 0,-30 0 0 0,0 0 0 16,32 0 0-16,-2 0 0 0,-30 0 0 0,0 0 0 16,39 0 0-16,-1-3 0 0</inkml:trace>
  <inkml:trace contextRef="#ctx0" brushRef="#br2" timeOffset="40768.2859">18428 7756 2048 0,'0'0'0'16,"0"3"0"-16,0-3 0 0,0 3 0 0,0 0 0 0,0 3 0 16,0-3 0-16,0 3 0 0,0-3 0 0,0 6 0 15,0 0 0-15,0 6 0 0,0-3 0 0,0 9 0 16,0-4 0-16,0 7 0 0,0-4 0 0,0 6 0 15,0 2 0-15,0 7 0 0,0 1 0 16,0 5 0-16,0-2 0 0,0 5 0 0,0 1 0 16,0-4 0-16,0-2 0 0,0-3 0 0,0-2 0 0,0 2 0 15,0-4 0-15,0-32 0 0,0 0 0 0,0 31 0 16,0-1 0-16,0 2 0 0,0-2 0 0,0-30 0 16,0 0 0-16,0 36 0 0,0-4 0 0</inkml:trace>
  <inkml:trace contextRef="#ctx0" brushRef="#br2" timeOffset="41750.0442">18911 8750 2048 0,'0'0'0'0,"0"0"0"0,0 0 0 16,0 0 0-16,0 0 0 0,0 0 0 15,0 0 0-15,0 0 0 0,0-3 0 0,0 0 0 0,0 1 0 16,0-5 0-16,0 1 0 0,0-1 0 15,0-1 0-15,0-2 0 0,0-1 0 0,0 2 0 16,0-3 0-16,0 0 0 0,0-3 0 0,0 1 0 0,0-1 0 16,3 0 0-16,-3-3 0 0,3 1 0 0,-3-1 0 15,3 1 0-15,0-1 0 0,1-3 0 0,-2 0 0 16,1 0 0-16,0 0 0 0,3-2 0 0,-1-1 0 16,-2-4 0-16,0 3 0 0,0-2 0 0,-3 0 0 15,0 27 0-15,0 0 0 0,0-27 0 0,0-2 0 16,0 2 0-16,-3-2 0 0,3 29 0 0,0 0 0 15,0-30 0-15,-3 0 0 0,3 30 0 0,0 0 0 16,0-29 0-16,-3-1 0 0,3 30 0 0,0 0 0 16,0-33 0-16,0 0 0 0,0 33 0 0,0 0 0 15,0-29 0-15,0-3 0 0,0 32 0 0,0 0 0 16,0 0 0-16,0 0 0 0,0 0 0 0,0 0 0 16,0-31 0-16,0-1 0 0,0 32 0 0,0 0 0 0,0 0 0 15,0 0 0-15,3-26 0 0,0-5 0 16,-3 31 0-16,0 0 0 0,0 0 0 0,0 0 0 15,0 0 0-15,0 0 0 0,7-23 0 0,-4-4 0 16,5 7 0-16,-2-1 0 0,-6 21 0 0,0 0 0 0,0 0 0 16,0 0 0-16,0 0 0 0,0 0 0 0,12-12 0 15,0 0 0-15,2 4 0 0,1-5 0 0,-15 13 0 16,0 0 0-16,18-5 0 0,0-4 0 0,-18 9 0 16,0 0 0-16,24-7 0 0,-4 2 0 0,4 2 0 15,-3-3 0-15,-21 6 0 0,0 0 0 0,29-2 0 16,-2-2 0-16,6 1 0 0,0 0 0 0,2 0 0 15,-3 0 0-15,4 1 0 0,-3-2 0 0,-1 4 0 16,1-3 0-16,3 0 0 0,-4 0 0 0,4 0 0 16,-3-1 0-16,2 2 0 0,-3-1 0 0,6 0 0 15,0 0 0-15,2 0 0 0,1 0 0 0,4 0 0 16,-1 0 0-16,2 0 0 0,-5 0 0 16,-3 0 0-16,0 1 0 0,5-1 0 0,-3 0 0 0,1 0 0 15,-2-1 0-15,3 1 0 0,-4 0 0 0,4 1 0 16,-4-1 0-16,3 0 0 0,2 0 0 0,-2 3 0 15,0-3 0-15,4 3 0 0,-3-3 0 0,-1 3 0 16,-2 0 0-16,4 0 0 0,-1-3 0 0,0 3 0 16,-4-3 0-16,6 3 0 0,-1 0 0 15,-2 0 0-15,0 0 0 0,3 0 0 0,-3 0 0 16,5 3 0-16,-5-3 0 0,4 0 0 0,-4 0 0 16,1 0 0-16,-4 0 0 0,4 0 0 0,-4 0 0 0,1 0 0 15,-4 0 0-15,4 0 0 0,-4 0 0 16,3 3 0-16,-2-3 0 0,0 0 0 0,0 0 0 0,2 3 0 15,-3-3 0-15,1 0 0 0,-3 0 0 0,-1 3 0 16,-3-3 0-16,4 3 0 0,-4-3 0 0,-29 0 0 16,0 0 0-16,34 3 0 0,-2-3 0 0,-32 0 0 15,0 0 0-15,0 0 0 0,0 0 0 0,32 5 0 16,1-2 0-16,3 7 0 0,-3-4 0 0</inkml:trace>
  <inkml:trace contextRef="#ctx0" brushRef="#br2" timeOffset="43566.0441">19545 6697 2048 0,'0'0'0'0,"0"0"0"0,-3 0 0 0,3 0 0 0,-3 0 0 15,0 0 0-15,0 0 0 0,0 3 0 0,0-3 0 16,0 4 0-16,-2-4 0 0,2 6 0 0,-4-3 0 16,1-1 0-16,-2 1 0 0,2 7 0 0,-2-4 0 15,-2 2 0-15,1 1 0 0,4 3 0 0,-5 0 0 16,4 3 0-16,-2-1 0 0,-1 0 0 0,0 2 0 15,3 2 0-15,-2-3 0 0,-2 4 0 0,0 1 0 16,5 1 0-16,-4-4 0 0,3 4 0 0,0-1 0 0,6-20 0 16,0 0 0-16,-3 24 0 0,-3 0 0 15,3 6 0-15,-2-2 0 0,5 2 0 0,-3 1 0 16,3-31 0-16,0 0 0 0,3 29 0 0,0-2 0 0,2 3 0 16,1-4 0-16,-6-26 0 0,0 0 0 15,9 26 0-15,-3 1 0 0,-6-27 0 0,0 0 0 16,14 27 0-16,-1-4 0 0,-13-23 0 0,0 0 0 0,18 22 0 15,0-4 0-15,-18-18 0 0,0 0 0 16,21 14 0-16,-1 1 0 0,-20-15 0 0,0 0 0 0,27 9 0 16,-1 0 0-16,-26-9 0 0,0 0 0 0,27 3 0 15,1-1 0-15,-28-2 0 0,0 0 0 0,26-5 0 16,0-1 0-16,-2-6 0 0,-3 0 0 16,0-3 0-16,-1 1 0 0,-2-1 0 0,-4-4 0 0,-1 5 0 15,-1-4 0-15,-12 18 0 0,0 0 0 0,11-18 0 16,-1-3 0-16,-10 21 0 0,0 0 0 15,8-20 0-15,1-4 0 0,-4-5 0 0,2-2 0 0,-4 5 0 16,-3-4 0-16,0 4 0 0,-3-1 0 0,-4 6 0 16,2-2 0-16,2 5 0 0,-3 0 0 0,0 4 0 15,-2-4 0-15,-2 3 0 0,-1 0 0 0,2 0 0 16,-4 1 0-16,4 1 0 0,-3-2 0 0,4 4 0 16,-4-4 0-1,0 3 0-15,0 0 0 0,1 2 0 0,-1-1 0 0,3 3 0 0,-2-5 0 0,1 5 0 16,-1-4 0-16,2 6 0 0,0-3 0 0,0 3 0 15,-2-3 0-15</inkml:trace>
  <inkml:trace contextRef="#ctx0" brushRef="#br2" timeOffset="48032.5395">20298 6790 2048 0,'-6'3'0'0,"21"-12"0"0,-9 6 0 15,6 0 0-15,-4-3 0 0,8 0 0 0,-5 0 0 16,4 0 0-16,0 0 0 0,3 3 0 0,-1 0 0 16,1 0 0-16,-4 0 0 0,2 3 0 0,-1 0 0 15,3 3 0-15,-4-3 0 0,1 3 0 0,-3 0 0 16,0 3 0-16,-3 0 0 0,-1 3 0 0,1-3 0 0,-3 3 0 15,0 0 0-15,-3 0 0 0,0-1 0 0,-3 3 0 16,-3 2 0-16,3-1 0 0,-3-3 0 16,0 3 0-16,-2-1 0 0,1 0 0 0,-2-1 0 0,-3 2 0 15,1 0 0-15,-2 1 0 0,-1-5 0 0,0 4 0 16,-5 0 0-16,5 0 0 0,-4-4 0 16,3 4 0-16,-4-3 0 0,5 0 0 0,-1 0 0 0,0 0 0 15,0-3 0-15,7 0 0 0,-5 0 0 0,4-1 0 16,1 2 0-16,5-5 0 0,-3 1 0 0,3 0 0 15,0-3 0-15,6 3 0 0,-4-3 0 0,4 0 0 16,1 0 0-16,4 0 0 0,-2-3 0 0,3 0 0 16,0 0 0-16,2 3 0 0,-1-2 0 0,1 2 0 15,2-4 0-15,-2 4 0 0,1 0 0 0,2 4 0 16,-1-4 0-16,1 2 0 0,1 1 0 0,-18-3 0 16,0 0 0-16,18 6 0 0,-4 0 0 0,-14-6 0 15,0 0 0-15,16 9 0 0,-1 0 0 0,-15-9 0 16,0 0 0-16,11 15 0 0,-1-4 0 0,-2 4 0 15,-2 0 0-15,-3 1 0 0,-3-2 0 0,-3 1 0 16,0-3 0-16,3-12 0 0,0 0 0 0,-9 14 0 16,-3-1 0-16,-2-2 0 0,-4-2 0 0,18-9 0 15,0 0 0-15,-18 12 0 0,-3 0 0 0,-3-4 0 16,1 1 0-16,23-9 0 0,0 0 0 16,-29 9 0-16,-1 0 0 0,30-9 0 0,0 0 0 0,-29 12 0 15,-2 0 0-15</inkml:trace>
  <inkml:trace contextRef="#ctx0" brushRef="#br2" timeOffset="48514.7823">18766 8960 2048 0,'0'0'0'0,"0"3"0"0,0-3 0 0,0 3 0 0,0-3 0 15,0 3 0-15,0-3 0 16,2 0 0-16,-2 0 0 0,4 3 0 0,-1-3 0 0,3 0 0 0,0 0 0 0,5 0 0 16,-2 0 0-16,6 0 0 0,-3 0 0 0,5 0 0 15,-2 0 0-15,4 0 0 0,-1 0 0 0,-1 0 0 16,1 0 0-16,3 0 0 0,-1 0 0 0</inkml:trace>
  <inkml:trace contextRef="#ctx0" brushRef="#br2" timeOffset="49149.2063">19599 8826 2048 0,'0'0'0'0,"0"0"0"0,-3 0 0 16,0 0 0-16,0 0 0 15,0 0 0-15,-3 0 0 0,4 0 0 0,-2 0 0 0,0 0 0 16,1 0 0-16,3 0 0 0,-3 0 0 0,-3 3 0 16,1 0 0-16,-1 4 0 0,-3-2 0 0,0 4 0 15,-2 0 0-15,1 6 0 0,-1-3 0 0,2 6 0 0,-3-4 0 16,3 5 0-16,-2-2 0 0,1 4 0 0,2-4 0 15,-1 7 0-15,-2-3 0 0,-2 8 0 16,1-2 0-16,2 3 0 0,2 0 0 0,2 0 0 16,0-1 0-16,3 0 0 0,1 1 0 0,2 0 0 0,-4-1 0 15,8 1 0-15,-4 0 0 0,2-1 0 0,-2-2 0 16,0-27 0-16,0 0 0 0,9 27 0 0,-3 0 0 16,-6-27 0-16,0 0 0 0,12 23 0 0,-3 1 0 15,-9-24 0-15,0 0 0 0,15 21 0 0,0 0 0 16,2-6 0-16,1 0 0 0,-18-15 0 15,0 0 0-15,19 9 0 0,-5-3 0 0,-14-6 0 0,0 0 0 16,18 2 0-16,-4-2 0 0,-14 0 0 0,0 0 0 16,18-6 0-16,-1-2 0 0,-17 8 0 0,0 0 0 15,17-13 0-15,-6-1 0 0,0-5 0 0,2 0 0 16,-13 19 0-16,0 0 0 0,8-22 0 0,-2 1 0 16,-3 1 0-16,1-1 0 0,-4 3 0 0,0-2 0 15,-7 4 0-15,1-1 0 0,1 5 0 0,-4-3 0 16,0 6 0-16,-3-3 0 0,12 12 0 0,0 0 0 15,-12-6 0-15,-1-3 0 0,13 9 0 0,0 0 0 16,-14-3 0-16,-4-3 0 0,18 6 0 0,0 0 0 16,-17 0 0-16,-4 0 0 0,21 0 0 0,0 0 0 15,-18 6 0-15,-2-3 0 0,20-3 0 0,0 0 0 16,-15 9 0-16,0-3 0 0,15-6 0 0,0 0 0 0,-9 15 0 16,-3 1 0-16</inkml:trace>
  <inkml:trace contextRef="#ctx0" brushRef="#br2" timeOffset="49916.0404">20276 8937 2048 0,'0'0'0'0,"0"0"0"0,0-4 0 15,0 2 0-15,0-2 0 0,0 1 0 0,0-3 0 16,3 3 0-16,-3 1 0 0,7-4 0 0,-3-1 0 16,4 1 0-16,-2 1 0 0,3-1 0 15,0-3 0-15,2 3 0 0,2-2 0 0,1 1 0 0,-3 1 0 16,5 1 0-16,-2-2 0 0,1 4 0 16,-1-3 0-16,2 4 0 0,-2-4 0 0,2 6 0 15,-2 0 0-15,2 0 0 0,-5 0 0 0,2 3 0 0,-5 0 0 16,3 2 0-16,-1-2 0 0,-4 7 0 0,-1-2 0 15,-2 4 0-15,-3-3 0 0,0 3 0 0,0-1 0 16,-3 5 0-16,-2-2 0 0,-1 2 0 0,-1-2 0 16,-1 1 0-16,-1 0 0 0,1 2 0 15,-5-1 0-15,2-2 0 0,-4 1 0 0,0 0 0 0,-1 0 0 16,2-1 0-16,-4-2 0 0,3 0 0 0,0-4 0 16,4 5 0-16,-2-5 0 0,5 2 0 0,-1-3 0 15,4-2 0-15,-5-2 0 0,7 3 0 0,0-4 0 16,3 2 0-16,0-4 0 0,3 0 0 0,0 0 0 15,7 0 0-15,-5-4 0 0,7 2 0 0,-3-1 0 16,6 0 0-16,-4 0 0 0,4 0 0 0,-3 1 0 16,6-2 0-16,-4 1 0 0,5 0 0 15,-1 0 0-15,-1 3 0 0,1-4 0 0,-18 4 0 0,0 0 0 16,20 4 0-16,1-1 0 0,-21-3 0 0,0 0 0 16,21 6 0-16,-4-2 0 0,-17-4 0 0,0 0 0 15,18 8 0-15,1 0 0 0,-1 8 0 0,-3-5 0 16,-7 4 0-16,1 0 0 0,-3 3 0 0,-1-4 0 0,-5 4 0 15,0 0 0-15,0 0 0 0,-2 0 0 16,-1 2 0-16,-3-2 0 0,0 3 0 0,-2-4 0 16,-5 5 0-16,2-1 0 0,-4 2 0 0,-1-2 0 0,-2 0 0 15,-2-2 0-15,2 3 0 0,0-2 0 0,18-20 0 16,0 0 0-16,-17 16 0 0,-4-2 0 16,4 2 0-16,-4-5 0 0,21-11 0 0,0 0 0 0,-19 6 0 15,2 0 0-15,17-6 0 0,0 0 0 0,-21 0 0 16,-3 0 0-16</inkml:trace>
  <inkml:trace contextRef="#ctx0" brushRef="#br2" timeOffset="50632.3869">18670 9763 2048 0,'0'0'0'0,"0"0"0"15,0 0 0-15,0 0 0 0,0 0 0 0,3 0 0 0,-3 0 0 16,3 0 0-16,1 0 0 0,2 0 0 16,-4 0 0-16,8 0 0 0,-4 0 0 0,6 0 0 0,-3 0 0 15,2 0 0-15,1 0 0 0,3 0 0 0,0 0 0 16,2 0 0-16,1 0 0 0,-1 0 0 16,1 0 0-16,7 0 0 0,-5 0 0 0,4 0 0 0,-3-2 0 15,6-2 0-15,-4 2 0 0,10 2 0 0,-3-4 0 16,3 4 0-16,-1-2 0 0,3 2 0 0,-3-4 0 15,8 4 0-15,-5 0 0 0,9 0 0 0,0-2 0 16,4 2 0-16,-3-3 0 0,2 3 0 0,-3 0 0 16,5 0 0-16,-3-3 0 0,5 3 0 0,-2 0 0 15,5 0 0-15,0 0 0 0,-4 0 0 0,1-3 0 16,-1 3 0-16,-3-3 0 0,3 3 0 0,2-3 0 16,-3 3 0-16,-1-3 0 0,1 0 0 0,0 0 0 15,-2 3 0-15,0-3 0 0,2 3 0 0,-6-3 0 0,-2 3 0 16,1-3 0-16,3 3 0 0,-3-3 0 15,-1 3 0-15,0-2 0 0,0 2 0 0,-2-4 0 0,0 4 0 16,-1-2 0-16,-38 2 0 0,0 0 0 16,39 0 0-16,0-4 0 0,-39 4 0 0,0 0 0 0,38 0 0 15,0 0 0-15,-38 0 0 0,0 0 0 0,39 0 0 16,-1-2 0-16,-2-2 0 0,-1 1 0 0</inkml:trace>
  <inkml:trace contextRef="#ctx0" brushRef="#br2" timeOffset="52782.6013">20419 9915 2048 0,'3'-7'0'0,"-12"32"0"0,4-14 0 0,-2 7 0 16,1-2 0-16,-2 4 0 0,-1-3 0 0,0 4 0 15,-3 0 0-15,4 3 0 0,-2-3 0 0,2 5 0 16,-4-2 0-16,12-24 0 0,0 0 0 0,-9 27 0 16,0-3 0-16,9-24 0 0,0 0 0 0,0 0 0 15,0 0 0-15,-6 26 0 0,-3 1 0 0,9-27 0 16,0 0 0-16,0 0 0 0,0 0 0 0,0 27 0 16,0-3 0-16,0-24 0 0,0 0 0 0,9 21 0 15,0-3 0-15,3-7 0 0,0 0 0 0,6-1 0 16,-4-2 0-16,-14-8 0 0,0 0 0 0,21 6 0 15,-1-2 0-15,4-2 0 0,-3 1 0 0,6 0 0 16,-3-3 0-16,-24 0 0 0,0 0 0 0,30 3 0 16,-2 0 0-16,-28-3 0 0,0 0 0 0,30 3 0 0,-1-3 0 15,-29 0 0-15,0 0 0 0,0 0 0 0,0 0 0 16,0 0 0-16,0 0 0 0,31 0 0 0,-5 0 0 16,-26 0 0-16,0 0 0 0,30 0 0 0,-4-3 0 15</inkml:trace>
  <inkml:trace contextRef="#ctx0" brushRef="#br2" timeOffset="53049.0027">20624 10193 2048 0,'0'0'0'0,"0"3"0"0,0 0 0 16,0 1 0-16,0-1 0 0,0-1 0 0,0 1 0 15,0 0 0-15,0 0 0 0,0 6 0 0,0-4 0 16,0 4 0-16,0 1 0 0,0 5 0 0,0-2 0 16,0 1 0-16,0 1 0 0,0 2 0 0,0-2 0 15,0 3 0-15,0 0 0 0,0 3 0 0,0-4 0 16,0 3 0-16,0-2 0 0,0 3 0 0,0-3 0 16,0-18 0-16,0 0 0 0,0 21 0 0,0-3 0 15,0-18 0-15,0 0 0 0,0 0 0 0,0 0 0 16,3 24 0-16,-3-4 0 0</inkml:trace>
  <inkml:trace contextRef="#ctx0" brushRef="#br2" timeOffset="53981.4602">21643 8753 2048 0,'0'0'0'0,"0"0"0"16,0 0 0-16,0 0 0 0,0 0 0 0,0 3 0 0,0-3 0 15,0 5 0-15,0-2 0 0,0 4 0 0,0-2 0 16,0 7 0-16,0 0 0 0,0 3 0 0,0-4 0 15,0 7 0-15,0 0 0 0,0 6 0 0,0-3 0 16,0 3 0-16,0-1 0 0,0 10 0 0,0-3 0 16,0 2 0-16,0-2 0 0,0-30 0 0,0 0 0 15,0 35 0-15,0-2 0 0,0-33 0 0,0 0 0 16,0 39 0-16,0-1 0 0,0 9 0 0,0-2 0 16,0-45 0-16,0 0 0 0,3 47 0 0,-3 1 0 15,0-48 0-15,0 0 0 0,3 47 0 0,0-2 0 16,-3-45 0-16,0 0 0 0,0 0 0 0,0 0 0 15,3 41 0-15,-1-3 0 0,-2-38 0 0,0 0 0 16,0 0 0-16,0 0 0 0,0 30 0 0,-2-3 0 16,-1-12 0-16,-3-3 0 0,0-9 0 0,0 0 0 15,6-3 0-15,0 0 0 0,-6-3 0 0,-3-3 0 16,9 6 0-16,0 0 0 0,-8-12 0 0,-5 0 0 16,13 12 0-16,0 0 0 0,-11-14 0 0,0-4 0 15,11 18 0-15,0 0 0 0,0 0 0 0,0 0 0 0,0 0 0 16,0 0 0-16,-13-18 0 0,2-3 0 0,11 21 0 15,0 0 0-15,0 0 0 0,0 0 0 16,0 0 0-16,0 0 0 0,-10-15 0 0,2-3 0 16,8 18 0-16,0 0 0 0,-10-9 0 15,2-3 0-15,8 12 0 0,0 0 0 0,-3 0 0 0,-1-3 0 0,4 3 0 16,0 0 0-16,0 6 0 0,0-2 0 16,7 4 0-16,-4 1 0 0,-3-9 0 0,0 0 0 0,8 12 0 15,-1-2 0-15,-7-10 0 0,0 0 0 0,8 11 0 16,2 0 0-16,-10-11 0 0,0 0 0 15,0 0 0-15,0 0 0 0,11 16 0 0,-2-4 0 0,-9-12 0 16,0 0 0-16,0 0 0 0,0 0 0 0,0 0 0 16,0 0 0-16,15 12 0 0,-4-3 0 0,-11-9 0 15,0 0 0-15,16 6 0 0,-2-1 0 0,-14-5 0 16,0 0 0-16,15 0 0 0,-3 0 0 0,3-5 0 16,-1-4 0-16,1-1 0 0,-2-1 0 0,1-4 0 15,1-3 0-15,-15 18 0 0,0 0 0 16,12-18 0-16,0 0 0 0,-12 18 0 0,0 0 0 0,14-21 0 15,-1 1 0-15,-13 20 0 0,0 0 0 0,0 0 0 16,0 0 0-16,14-25 0 0,1-1 0 16,-15 26 0-16,0 0 0 0,0 0 0 0,0 0 0 0,14-26 0 15,1-4 0-15</inkml:trace>
  <inkml:trace contextRef="#ctx0" brushRef="#br2" timeOffset="54751.3554">21385 10084 2048 0,'0'0'0'0,"0"0"0"0,-3 0 0 0,3 0 0 0,-2 0 0 16,2 0 0-16,-3 0 0 0,3 0 0 0,0 0 0 15,0 0 0-15,0 0 0 0,3-3 0 0,-3 0 0 16,2 0 0-16,1-3 0 0,4 0 0 0,-4-2 0 16,2 2 0-16,-2-4 0 0,6 1 0 0,-3 0 0 0,3 0 0 15,-3 1 0-15,2-2 0 0,2 2 0 16,4 2 0-16,-2-3 0 0,0 3 0 0,-1-3 0 16,2 3 0-16,-2 0 0 0,2 4 0 0,-4-4 0 15,3 3 0-15,-1 0 0 0,1 6 0 0,-3-3 0 16,-1 3 0-16,-1-3 0 0,-1 8 0 0,0-2 0 0,-1 2 0 15,-2 2 0-15,0 5 0 0,0-4 0 0,0 5 0 16,-3-2 0-16,0 5 0 0,-3-2 0 0,0 4 0 16,0-3 0-16,0 2 0 0,-2-2 0 0,-1 3 0 15,-4-3 0-15,2 2 0 0,-1-2 0 0,1 6 0 16,-5-4 0-16,2 5 0 0,-4-1 0 0,2-1 0 16,2 1 0-16,-2-3 0 0,-1 0 0 0,2-1 0 15,-2-3 0-15,14-17 0 0,0 0 0 0,0 0 0 16,0 0 0-16,-9 18 0 0,-3 0 0 0,12-18 0 15,0 0 0-15,0 0 0 0,0 0 0 0,0 0 0 16,0 0 0-16,-12 18 0 0,0 0 0 0,12-18 0 16,0 0 0-16,0 0 0 0,0 0 0 0,-6 18 0 15,-3 0 0-15,9-18 0 0,0 0 0 0,0 14 0 16,0 1 0-16,0-15 0 0,0 0 0 0,9 12 0 16,0 0 0-16,-9-12 0 0,0 0 0 0,15 9 0 15,-1 0 0-15,7-3 0 0,-3 0 0 0,5-1 0 16,-1-2 0-16,-22-3 0 0,0 0 0 0,24 3 0 15,-3 0 0-15,-21-3 0 0,0 0 0 0,25 3 0 16,-1-3 0-16,-24 0 0 0,0 0 0 0,32 3 0 16,-2-3 0-16,-30 0 0 0,0 0 0 0,0 0 0 15,0 0 0-15,0 0 0 0,0 0 0 0,30 3 0 16,-3-3 0-16,0 0 0 0,-3 0 0 0</inkml:trace>
  <inkml:trace contextRef="#ctx0" brushRef="#br2" timeOffset="57650.5627">21400 6890 2048 0,'-5'3'0'0,"19"-18"0"16,-11 7 0-16,6-1 0 0,0 0 0 0,0-3 0 0,-4 0 0 15,8 2 0-15,-2-1 0 0,0 0 0 0,2-1 0 16,1 0 0-16,-1 0 0 0,2 3 0 16,0-3 0-16,2 4 0 0,-2-1 0 0,2 2 0 0,-1-1 0 15,1 1 0-15,-2 2 0 0,2 1 0 0,-2 2 0 16,0 2 0-16,-3-4 0 0,0 8 0 0,-3-2 0 16,1 4 0-16,-2-3 0 0,1 7 0 0,-3-2 0 15,3 5 0-15,-3-2 0 0,-4 4 0 0,1-4 0 16,-3 7 0-16,0-2 0 0,-3 0 0 0,1 0 0 15,-4 2 0-15,0 0 0 0,-3 2 0 0,0-2 0 16,-2 3 0-16,-2-3 0 0,-2 3 0 0,0-4 0 16,-2 7 0-16,-1-3 0 0,-3 2 0 0,1-2 0 15,2 0 0-15,-2-3 0 0,2-1 0 0,-1 2 0 16,4-1 0-16,-3-4 0 0,10-2 0 0,-4 1 0 16,5-5 0-16,-1 0 0 0,5 1 0 0,-3 0 0 0,6-3 0 15,0 0 0-15,6 0 0 0,-3 0 0 16,5-3 0-16,-1 0 0 0,5 1 0 0,-1-4 0 15,4 2 0-15,0-2 0 0,-15 0 0 0,0 0 0 16,19 0 0-16,-1 0 0 0,2 0 0 0,1 0 0 0,-21 0 0 16,0 0 0-16,0 0 0 0,0 0 0 15,29 0 0-15,-2-2 0 0,-27 2 0 16,0 0 0-16,36 0 0 0,-4 0 0 0,-32 0 0 0,0 0 0 16,38 0 0-16,-2 0 0 0,-36 0 0 0,0 0 0 0,39-4 0 15,0 1 0-15</inkml:trace>
  <inkml:trace contextRef="#ctx0" brushRef="#br3" timeOffset="63448.8362">23674 8735 2048 0,'0'-6'0'0,"-7"27"0"0,1-15 0 0,2 2 0 0,-1 2 0 0,-1 1 0 15,0-2 0-15,0 3 0 0,0-3 0 0,0 5 0 16,-2-1 0-16,2 1 0 0,-1-2 0 0,2 6 0 16,-4-4 0-16,6 4 0 0,-3 1 0 0,4 1 0 15,-5-2 0-15,4 2 0 0,-3-1 0 16,4 4 0-16,-1-2 0 0,0 3 0 0,0-4 0 15,0 4 0-15,-1 0 0 0,4 6 0 0,0-4 0 0,4 4 0 16,-4-1 0-16,3 1 0 0,-3-3 0 0,6-1 0 16,-3 1 0-16,2 0 0 0,1 0 0 0,3-3 0 15,-3-1 0-15,3 1 0 0,-1 0 0 0,5-4 0 16,-5 1 0-16,-8-21 0 0,0 0 0 0,12 17 0 16,-3 2 0-16,-9-19 0 0,0 0 0 0,12 17 0 15,-3-2 0-15,6 0 0 0,0 0 0 0,-15-15 0 16,0 0 0-16,0 0 0 0,0 0 0 0,15 12 0 15,-1-1 0-15,-14-11 0 0,0 0 0 0,21 13 0 16,-3-5 0-16</inkml:trace>
  <inkml:trace contextRef="#ctx0" brushRef="#br3" timeOffset="68265.4514">23987 9143 2048 0,'-3'4'0'0,"17"-13"0"15,-8 3 0-15,7 3 0 0,-4-4 0 0,3 5 0 0,-3-1 0 16,2 3 0-16,2-3 0 0,-2 0 0 0,0 0 0 16,2 3 0-16,-2 0 0 0,1 0 0 0,-3-3 0 15,0 3 0-15,-1 0 0 0,-1 3 0 0,-1 0 0 16,-1 3 0-16,-2-1 0 0,0 5 0 15,-3-2 0-15,3 5 0 0,-3-4 0 0,0 3 0 0,-3 0 0 16,0-1 0-16,-2 2 0 0,-1-2 0 0,-4 1 0 16,2-1 0-16,-1 2 0 0,0-2 0 0,-3-1 0 15,1 1 0-15,-2-2 0 0,5 0 0 0,-4 0 0 16,0 0 0-16,1-1 0 0,2 1 0 0,0-3 0 16,3 3 0-16,-3-3 0 0,3 0 0 0,-1-3 0 15,4 0 0-15,0 0 0 0,3-3 0 0,0 0 0 16,6 0 0-16,-2 0 0 0,5-3 0 0,-3 0 0 15,5 0 0-15,2-3 0 0,1 3 0 0,-2 0 0 16,3 1 0-16,0-2 0 0,2 1 0 0,-2 0 0 16,2 3 0-16,-1 0 0 0,1 0 0 0,2 0 0 15,-2 3 0-15,-2 0 0 0,-1 3 0 0,2-3 0 16,-16-3 0-16,0 0 0 0,14 9 0 0,-2-3 0 16,-12-6 0-16,0 0 0 0,9 13 0 0,-1-2 0 15,-8-11 0-15,0 0 0 0,7 18 0 0,-4-3 0 0,-3 6 0 16,0-4 0-16,0-17 0 0,0 0 0 0,-7 20 0 15,-1-2 0-15,8-18 0 0,0 0 0 16,-12 18 0-16,-3 0 0 0,15-18 0 0,0 0 0 16,0 0 0-16,0 0 0 0,-17 16 0 0,-1-2 0 15,18-14 0-15,0 0 0 0,0 0 0 0,0 0 0 0,-17 11 0 16,-1-2 0-16,3-2 0 0,-1-4 0 0,8-3 0 16,-5-3 0-16</inkml:trace>
  <inkml:trace contextRef="#ctx0" brushRef="#br3" timeOffset="68565.5827">24553 9260 2048 0,'0'0'0'0,"0"0"0"16,0 0 0-16,0 3 0 0,0-1 0 0,0 1 0 15,0-3 0-15,3 3 0 0,0 0 0 0,4 4 0 16,-5-5 0-16,7 4 0 0,-3 0 0 16,6 3 0-16,-3 0 0 0,2 3 0 0,-1-4 0 0,1 4 0 15,0-2 0-15,2 1 0 0,-2 1 0 0,4 0 0 16,-3 0 0-16,2-1 0 0,2 2 0 0,-1 1 0 16,0-1 0-16,-1-2 0 0,-1 1 0 0,-13-12 0 15,0 0 0-15,14 14 0 0,-2-1 0 0,-12-13 0 16,0 0 0-16,0 0 0 0,0 0 0 0,17 14 0 15,-1-2 0-15</inkml:trace>
  <inkml:trace contextRef="#ctx0" brushRef="#br3" timeOffset="68815.9223">24808 9215 2048 0,'0'0'0'0,"-4"0"0"0,2 0 0 0,-1 0 0 0,-3 0 0 16,3 3 0-16,0-3 0 0,1 6 0 0,-1-3 0 16,0 6 0-16,-1-3 0 0,-2 6 0 0,1-3 0 15,-1 2 0-15,0 2 0 0,0 1 0 0,-3 1 0 16,0 2 0-16,0-2 0 0,2 6 0 0,-1-2 0 16,-1-2 0-16,0 0 0 0,0 1 0 0,0 0 0 15,9-18 0-15,0 0 0 0,-11 18 0 0,-1 0 0 16,12-18 0-16,0 0 0 0,0 0 0 0,0 0 0 15,-9 20 0-15,0 1 0 0</inkml:trace>
  <inkml:trace contextRef="#ctx0" brushRef="#br3" timeOffset="69565.3459">25163 9168 2048 0,'0'0'0'0,"0"0"0"0,0 0 0 0,0 0 0 15,0 0 0-15,0 0 0 0,0-3 0 0,3 0 0 16,0 1 0-16,3-2 0 0,-2 1 0 0,4-3 0 16,-2-1 0-16,5 2 0 0,-1-4 0 0,1 3 0 15,-2-3 0-15,3 3 0 0,1-3 0 0,-1 3 0 16,-1 1 0-16,1 2 0 0,0-3 0 0,0 2 0 16,-4 1 0-16,5 1 0 0,-2-1 0 0,1 3 0 15,0 0 0-15,-4 3 0 0,1-3 0 0,0 2 0 0,-3 1 0 16,0 4 0-16,-1-4 0 0,-2 5 0 15,1-2 0-15,-1 3 0 0,-3 0 0 0,0 3 0 0,-3 0 0 16,-1 0 0-16,1 0 0 0,-2 2 0 0,-1-1 0 16,0 1 0-16,-3 1 0 0,0 0 0 0,-2 0 0 15,2 2 0-15,0-1 0 0,0-2 0 0,-2 1 0 16,1 3 0-16,-1-4 0 0,2 1 0 16,0-3 0-16,3 4 0 0,-2-2 0 0,-1-2 0 0,-1-1 0 15,5 2 0-15,-2-2 0 0,4-1 0 0,0-2 0 16,3 0 0-16,-3 2 0 0,6-2 0 0,-3-1 0 15,6-1 0-15,-3-1 0 0,6 1 0 0,-3-3 0 16,7 1 0-16,-5-1 0 0,3-1 0 0,2-2 0 16,-13 0 0-16,0 0 0 0,17 0 0 0,-2 0 0 15,-15 0 0-15,0 0 0 0,0 0 0 0,0 0 0 16,21 0 0-16,-1 0 0 0,-20 0 0 0,0 0 0 0,0 0 0 16,0 0 0-16,0 0 0 0,0 0 0 15,24 0 0-15,1-2 0 0,-25 2 0 0,0 0 0 16,0 0 0-16,0 0 0 0,0 0 0 0,0 0 0 15,26 0 0-15,-3-3 0 0,1 3 0 0,-3-4 0 0</inkml:trace>
  <inkml:trace contextRef="#ctx0" brushRef="#br3" timeOffset="69919.1304">25733 9064 2048 0,'0'0'0'0,"0"0"0"0,0 0 0 15,0 0 0-15,0 0 0 0,0 0 0 0,0 0 0 0,0 3 0 16,0-3 0-16,0 5 0 0,0-1 0 0,0 2 0 15,0 0 0-15,0 5 0 0,0-2 0 0,0 5 0 16,0-1 0-16,0 2 0 0,0 0 0 0,0 3 0 16,0-1 0-16,0 4 0 0,0-3 0 0,0 3 0 15,0-3 0-15,0 2 0 0,0-2 0 0,0-1 0 16,-4 1 0-16,1 0 0 0,0 1 0 0,3-19 0 16,0 0 0-16,0 0 0 0,0 0 0 0,0 17 0 15,0-2 0-15,0-15 0 0,0 0 0 0,0 20 0 0,0-2 0 16</inkml:trace>
  <inkml:trace contextRef="#ctx0" brushRef="#br3" timeOffset="70282.4893">26055 9192 2048 0,'0'0'0'0,"3"0"0"0,-3 0 0 0,3 0 0 0,0 0 0 15,4 0 0-15,-2 0 0 0,4 0 0 0,-3 0 0 16,6 0 0-16,-4 0 0 0,7 0 0 0,-3 0 0 16,1 0 0-16,-1 0 0 0,2 0 0 0,-2 0 0 15,3 0 0-15,-1 0 0 0,1 0 0 0,0 0 0 0,3 0 0 16,-4 0 0-16,1 0 0 0,-3 0 0 0,0 0 0 16,0 0 0-16,0 0 0 0,-3 0 0 0</inkml:trace>
  <inkml:trace contextRef="#ctx0" brushRef="#br3" timeOffset="70499.6817">26044 9408 2048 0,'0'0'0'0,"0"0"0"16,0 0 0-16,3 0 0 0,0 0 0 0,-1 0 0 15,-2 0 0-15,9 0 0 0,-3 0 0 0,6 0 0 16,-3 0 0-16,6 0 0 0,-1 0 0 0,1 0 0 16,1 0 0-16,2 0 0 0,-4-3 0 0,7 0 0 15,-4 0 0-15,4 3 0 0,-3-3 0 0,2 0 0 16,-2-2 0-16,-1-2 0 0,2 1 0 0</inkml:trace>
  <inkml:trace contextRef="#ctx0" brushRef="#br3" timeOffset="71414.66">26690 9079 2048 0,'0'0'0'0,"0"0"0"15,-3 0 0-15,3 0 0 0,-3 0 0 0,3 0 0 0,-3 0 0 16,3 0 0-16,0 0 0 0,0 0 0 0,0 0 0 15,0 0 0-15,-3 0 0 0,3 0 0 0,0 0 0 0,0 0 0 16,0-3 0-16,0-1 0 16,0 1 0-16,0 3 0 0,0-2 0 0,0 2 0 0,0-3 0 15,0 3 0-15,0 0 0 0,0 0 0 0,0-3 0 16,0 3 0-16,0 0 0 0,0 0 0 0,-3 0 0 0,3 0 0 16,-4-3 0-16,4 3 0 15,-3 0 0-15,0 0 0 0,1 0 0 0,2 0 0 0,-3 0 0 16,0 0 0-16,-1-3 0 0,4 3 0 0,-3 0 0 15,3 0 0-15,-3-3 0 0,3 3 0 0,-2 0 0 16,2 0 0-16,-3-3 0 0,3 3 0 16,0 0 0-16,0 0 0 0,0 0 0 0,0 0 0 0,-3 0 0 0,3 0 0 15,0 0 0-15,0 0 0 0,0 0 0 0,0 3 0 16,-3-3 0-16,3 0 0 0,0 0 0 16,0 3 0-16,-3 0 0 0,3 0 0 0,-3 0 0 15,0 0 0-15,1-1 0 0,-2 5 0 0,1-1 0 16,0 2 0-16,0-2 0 0,0 3 0 0,-2 0 0 0,2 3 0 15,-3-3 0-15,2 3 0 0,-1-3 0 0,2 6 0 16,-3-3 0-16,3 2 0 0,-3-1 0 0,0 1 0 16,0 1 0-16,0 3 0 15,1-4 0-15,2 4 0 0,-3-3 0 0,3 3 0 0,-1-3 0 16,4 3 0-16,-2-4 0 0,2-14 0 0,0 0 0 0,2 19 0 16,-2-2 0-16,7 0 0 0,-1 1 0 0,-6-18 0 15,0 0 0-15,8 18 0 0,1 0 0 16,-9-18 0-16,0 0 0 0,15 14 0 0,-3 2 0 0,-12-16 0 15,0 0 0-15,18 11 0 0,-1-2 0 0,-17-9 0 16,0 0 0-16,21 6 0 0,-3 0 0 0,3-4 0 16,-3-2 0-16,-1 0 0 0,1-2 0 0,0-1 0 15,-4-3 0-15,-1 1 0 0,-2-5 0 0,1 4 0 16,0-2 0-16,-3-2 0 0,-4-1 0 0,1 2 0 16,1-3 0-16,-7 3 0 0,0 0 0 0,0 1 0 15,-4-2 0-15,1 1 0 0,-3 1 0 0,1 2 0 16,-1 0 0-16,-4 3 0 0,2-2 0 0,-1 1 0 15,1-2 0-15,-5 6 0 0,2-3 0 0,-2 6 0 16,2-3 0-16,0 3 0 0,-2 0 0 0,2 4 0 16,-1-5 0-16,0 7 0 0,0-3 0 0,2 2 0 0,2 1 0 15,-1 4 0-15,0-5 0 0,9-8 0 16,0 0 0-16,-6 13 0 0,0-2 0 0,6-11 0 0,0 0 0 16,-3 12 0-16,-3-1 0 0,6-11 0 15,0 0 0-15,3 16 0 0,-3-5 0 0</inkml:trace>
  <inkml:trace contextRef="#ctx0" brushRef="#br3" timeOffset="72049.7292">26909 9093 2048 0,'0'0'0'0,"0"0"0"15,0 0 0-15,0 0 0 0,0 0 0 16,0 0 0-16,0-3 0 0,3 1 0 0,-3-1 0 0,6 3 0 16,-3-3 0-16,2 0 0 0,2 0 0 0,2-1 0 15,-1 1 0-15,4 1 0 0,0-1 0 16,-1 3 0-16,-1-3 0 0,4 3 0 0,-2-3 0 0,1 6 0 15,-2-3 0-15,2 3 0 0,-2 0 0 0,1 2 0 16,-3 2 0-16,0 2 0 0,-1-4 0 0,-2 4 0 16,1 0 0-16,-5 2 0 0,1-1 0 15,-3 1 0-15,0-1 0 0,-3 2 0 0,1-3 0 0,-2 3 0 16,-2-4 0-16,0 4 0 0,-2-3 0 0,-1 3 0 16,-3-3 0-16,0-1 0 0,0 2 0 0,3-1 0 15,-2-1 0-15,1 2 0 0,1-4 0 0,3-1 0 16,-2 1 0-16,1 0 0 0,-2-3 0 0,7 3 0 15,-4-3 0-15,6 0 0 0,0 0 0 0,0 0 0 16,0 0 0-16,6-3 0 0,-4 0 0 0,7 0 0 16,1 0 0-16,1 0 0 0,0 0 0 0,3 0 0 15,-3 0 0-15,2 3 0 0,-2-3 0 16,4 2 0-16,-3-2 0 0,-1 4 0 0,1-2 0 0,3 1 0 16,-3 0 0-16,-1 3 0 0,1 0 0 0,-12-6 0 15,0 0 0-15,0 0 0 0,0 0 0 0,12 9 0 16,-3-3 0-16,-9-6 0 0,0 0 0 15,6 13 0-15,-1-5 0 0,-5-8 0 0,0 0 0 0,4 15 0 16,-4-1 0-16,-4 2 0 0,1-1 0 0,3-15 0 16,0 0 0-16,-8 14 0 0,-1 1 0 0,9-15 0 15,0 0 0-15,-12 15 0 0,-2-4 0 0,14-11 0 16,0 0 0-16,0 0 0 0,0 0 0 0,-18 13 0 16,0-2 0-16,18-11 0 0,0 0 0 0,0 0 0 15,0 0 0-15,-21 8 0 0,1-1 0 0,0-4 0 0,-1-3 0 16</inkml:trace>
  <inkml:trace contextRef="#ctx0" brushRef="#br3" timeOffset="72483.0392">27329 8826 2048 0,'0'0'0'0,"4"3"0"0,-4-3 0 0,3 3 0 15,-1 0 0-15,1 4 0 0,0-5 0 0,3 4 0 16,-3-3 0-16,2 4 0 0,-2-2 0 0,7 7 0 15,-4-3 0-15,3 5 0 0,1-1 0 0,1 1 0 16,-2 2 0-16,3 1 0 0,-3 1 0 0,2 3 0 16,1-3 0-16,-3 2 0 0,-1 1 0 0,5 3 0 15,-5-4 0-15,1 7 0 0,0 0 0 16,0 0 0-16,0 0 0 0,-4-1 0 0,1 1 0 0,-2 2 0 16,-1-2 0-16,-3 2 0 0,0-2 0 0,0 0 0 15,-3 0 0-15,-4 2 0 0,-1-2 0 0,2-1 0 16,-3 1 0-16,-3 0 0 0,1-3 0 0,-2 2 0 15,-1-2 0-15,-1 0 0 0,-2-4 0 0,1 4 0 16,-1-3 0-16,2 0 0 0,-3-1 0 0,18-20 0 16,0 0 0-16,-18 21 0 0,-2-3 0 0,-1 0 0 15,-3-4 0-15</inkml:trace>
  <inkml:trace contextRef="#ctx0" brushRef="#br3" timeOffset="73752.4177">23814 9986 2048 0,'3'-6'0'0,"-14"20"0"0,5-10 0 16,1 5 0-16,-5-1 0 0,4 5 0 0,-2-5 0 16,2 7 0-16,-4-3 0 0,5 6 0 0,-1-3 0 0,-2 2 0 15,-2-2 0-15,4 6 0 0,-2-3 0 0,2 5 0 16,-4-2 0-16,8 3 0 0,-4-3 0 0,3 3 0 16,-3-1 0-16,4 7 0 0,-1-1 0 0,3 1 0 15,0 0 0-15,3-1 0 0,-3-2 0 0,2 3 0 16,1-3 0-16,-3-27 0 0,0 0 0 0,6 29 0 15,0-2 0-15,-6-27 0 0,0 0 0 0,9 30 0 16,-3-4 0-16,-6-26 0 0,0 0 0 0,11 29 0 16,-1-2 0-16,-10-27 0 0,0 0 0 0,0 0 0 15,0 0 0-15,11 27 0 0,1 0 0 0</inkml:trace>
  <inkml:trace contextRef="#ctx0" brushRef="#br3" timeOffset="75916.8562">24173 10274 2048 0,'-2'4'0'0,"7"-21"0"0,-5 12 0 0,6-4 0 16,-3 0 0-16,4 0 0 0,-4 0 0 0,6 0 0 15,-1 1 0-15,5 1 0 0,-2-2 0 0,1 7 0 16,-3-4 0-16,3 3 0 0,-1-3 0 0,1 6 0 16,0 0 0-16,0 3 0 0,-3-3 0 0,-1 6 0 15,1-4 0-15,-2 7 0 0,-2 0 0 0,-2 3 0 16,0-3 0-16,-3 6 0 0,0-3 0 0,-3 6 0 15,-3-3 0-15,1 2 0 0,-5-2 0 0,2 6 0 16,-1-3 0-16,-3 2 0 0,0-2 0 0,0 3 0 16,-2-1 0-16,-5 7 0 0,2-3 0 0,2 0 0 15,-2-3 0-15,4 0 0 0,-2-1 0 0,4-2 0 16,-4-3 0-16,9 0 0 0,-3-4 0 0,6 1 0 16,-3-3 0-16,3 0 0 0,0 0 0 0,3-3 0 15,0-1 0-15,3 2 0 0,0-1 0 0,3-1 0 16,0-2 0-16,3 0 0 0,-1-3 0 0,5 3 0 0,-2 0 0 15,5-3 0-15,-4 0 0 0,2 2 0 16,1-2 0-16,0 0 0 0,0 0 0 0,-15 0 0 0,0 0 0 16,0 0 0-16,0 0 0 0,17 4 0 15,1-4 0-15,-18 0 0 0,0 0 0 0,21 4 0 16,-4-1 0-16,-17-3 0 0,0 0 0 0,0 0 0 0,0 0 0 16,0 0 0-16,0 0 0 0,24 3 0 0,-2-3 0 15,1 0 0-15,-2-3 0 0</inkml:trace>
  <inkml:trace contextRef="#ctx0" brushRef="#br3" timeOffset="76335.4844">24657 10315 2048 0,'0'0'0'16,"0"0"0"-16,0 0 0 0,0 3 0 0,0 0 0 0,3 0 0 15,0-3 0-15,2 6 0 16,-2-3 0-16,3 3 0 0,0 1 0 0,3 1 0 0,-3-2 0 0,2 2 0 16,2 2 0-16,2 1 0 0,-3-2 0 0,3 3 0 15,0 0 0-15,-1-1 0 0,-1 2 0 0,-2-2 0 16,1-2 0-16,0 3 0 0,0 0 0 0,-1-3 0 15,-2 0 0-15,4 3 0 0,-2-3 0 0,-2-1 0 16,0 2 0-16,-1-2 0 16,2-2 0-16,-4 3 0 0,0-3 0 0,2 3 0 0,-2 0 0 15,3 0 0-15,2-4 0 0,-3 2 0 0,-2-1 0 0,3-1 0 16,0 1 0-16,-1 0 0 0,-2-3 0 16,4 3 0-16,-4-3 0 0,0 0 0 0,-1 0 0 0,-2-3 0 15,0 0 0-15,0 0 0 0,0 0 0 0,0 0 0 16,0 0 0-16,3 2 0 0,0 2 0 0,-3-4 0 15,0 0 0-15,3 3 0 0,-3 0 0 0,3 0 0 16,-3-3 0-16,3 0 0 0,-3 0 0 0,0 0 0 16,0-3 0-16</inkml:trace>
  <inkml:trace contextRef="#ctx0" brushRef="#br3" timeOffset="76715.3309">24998 10274 2048 0,'0'0'0'0,"0"0"0"15,-3 0 0-15,3 0 0 0,-4 0 0 0,4 0 0 0,-3 0 0 16,0 0 0-16,1 0 0 0,-1 4 0 0,0-4 0 15,0 2 0-15,-3-2 0 0,1 6 0 16,-5-3 0-16,1 2 0 0,1-2 0 0,-2 7 0 0,2-2 0 16,-1 5 0-16,1-2 0 0,-3 4 0 0,0-4 0 15,2 4 0-15,-3-3 0 0,0 3 0 0,-3-3 0 16,4 2 0-16,-1 2 0 0,0 1 0 0,1-2 0 16,1 0 0-16,-1 0 0 0,2 0 0 0,-3 0 0 15,12-15 0-15,0 0 0 0,0 0 0 0,0 0 0 16,-9 14 0-16,-3 1 0 0,12-15 0 0,0 0 0 15,0 0 0-15,0 0 0 0,0 0 0 0,0 0 0 16,-13 15 0-16,2 0 0 0,-1 0 0 0,0-4 0 16</inkml:trace>
  <inkml:trace contextRef="#ctx0" brushRef="#br3" timeOffset="77248.3751">25201 10223 2048 0,'0'0'0'16,"7"0"0"-16,-4-3 0 0,3 3 0 0,-3-3 0 0,5 0 0 16,-2 0 0-16,3 0 0 0,-3-2 0 0,6 1 0 15,-2-2 0-15,1 3 0 0,-2-2 0 0,3 1 0 16,0-1 0-16,-1 5 0 0,2-3 0 0,-2 3 0 16,1-3 0-16,0 3 0 0,-4 0 0 0,5 3 0 15,-5-3 0-15,1 6 0 0,-4-4 0 0,2 7 0 16,-4-3 0-16,0 4 0 0,-3-2 0 0,-3 4 0 15,0 0 0-15,-4 3 0 0,2-3 0 0,-4 3 0 16,1-1 0-16,-5 4 0 0,2 0 0 0,-2 0 0 16,2-1 0-16,0 4 0 0,-5-3 0 0,5 0 0 15,-4-1 0-15,3 1 0 0,1 0 0 0,-1 0 0 16,-1 0 0-16,1 0 0 0,0-3 0 0,4-1 0 16,-2 1 0-16,7 0 0 0,-2-3 0 0,5 0 0 0,-3-3 0 15,9-1 0-15,-4 1 0 0,-2-9 0 0,0 0 0 16,13 9 0-16,-5-3 0 0,7-1 0 0,-3 2 0 15,-12-7 0-15,0 0 0 0,22 6 0 16,-5-1 0-16,-17-5 0 0,0 0 0 0,21 4 0 16,-1-1 0-16,-20-3 0 0,0 0 0 0,27 3 0 0,-4-3 0 15,7 0 0-15,0-3 0 0,-3 0 0 0,0-1 0 16</inkml:trace>
  <inkml:trace contextRef="#ctx0" brushRef="#br3" timeOffset="77548.6085">25825 10149 2048 0,'0'0'0'0,"0"3"0"0,0 0 0 0,0 0 0 0,0 0 0 0,0 3 0 16,0 0 0-16,0 2 0 0,0-2 0 15,0 6 0-15,0-3 0 0,0 6 0 0,-4 0 0 16,1 3 0-16,0-3 0 0,3 6 0 0,-2-3 0 16,2 2 0-16,-3 1 0 0,3-1 0 0,0 1 0 15,0 0 0-15,-3-4 0 0,3-17 0 0,0 0 0 16,0 21 0-16,0 0 0 0,0-21 0 0,0 0 0 0,0 24 0 16,0-3 0-16,0-21 0 0,0 0 0 0,0 0 0 15,0 0 0-15,0 20 0 0,0 1 0 0,6 0 0 16,-4-3 0-16</inkml:trace>
  <inkml:trace contextRef="#ctx0" brushRef="#br3" timeOffset="77798.6946">26228 10300 2048 0,'0'0'0'0,"0"3"0"0,0-3 0 0,2 4 0 16,1-4 0-16,0 0 0 0,0-4 0 0,6 4 0 15,-4-3 0-15,5 3 0 0,-2-3 0 16,4 3 0-16,-3 0 0 0,6 0 0 0,-3-3 0 16,3 3 0-16,0 0 0 0,0 0 0 0,0-2 0 0,2 2 0 15,-2 0 0-15,2 0 0 0,-1 0 0 0,-2 0 0 16,1 0 0-16,-1 0 0 0,3 0 0 0</inkml:trace>
  <inkml:trace contextRef="#ctx0" brushRef="#br3" timeOffset="78015.074">26361 10496 2048 0,'0'0'0'0,"6"0"0"0,-4 0 0 16,8 0 0-16,-4 0 0 0,5 0 0 0,0 0 0 15,2 0 0-15,-2 0 0 0,5 0 0 0,-5 0 0 16,4 0 0-16,-1-3 0 0,6 0 0 0,-6 0 0 16,7 0 0-16,-1-3 0 0</inkml:trace>
  <inkml:trace contextRef="#ctx0" brushRef="#br3" timeOffset="78465.2352">26828 10102 2048 0,'0'0'0'0,"0"0"0"0,0 0 0 0,0 0 0 0,0 0 0 0,0 3 0 16,0-3 0-16,0 3 0 0,0 0 0 0,0 3 0 15,0-4 0-15,0 7 0 0,0 0 0 0,0 3 0 16,-3-3 0-16,1 6 0 0,-1-1 0 0,0 2 0 16,-3-2 0-16,2 4 0 0,-1-3 0 0,-1 0 0 15,-3 0 0-15,4-1 0 0,-2 2 0 0,1-2 0 16,-2 1 0-16,2 0 0 0,0-4 0 0,2 2 0 15,-1-2 0-15,2 1 0 0,0-3 0 0,0 0 0 16,0 0 0-16,3-1 0 0,-3-1 0 0,6-1 0 16,0-1 0-16,3 1 0 0,-3-3 0 0,9 0 0 15,-3 0 0-15,2 0 0 0,-1-3 0 0,4 3 0 16,-3-3 0-16,5 0 0 0,-2 0 0 0,5 0 0 16,-4 0 0-16,2 0 0 0,1-3 0 0,-1 3 0 15,-1-3 0-15,1 3 0 0,1-3 0 0,-18 3 0 16,0 0 0-16,17 0 0 0,-2 0 0 0,2 0 0 15,0-3 0-15,-3 0 0 0,1 0 0 0,-3 0 0 16,-3-2 0-16,-3 2 0 0,-3-4 0 0</inkml:trace>
  <inkml:trace contextRef="#ctx0" brushRef="#br3" timeOffset="78682.0346">27006 10271 2048 0,'0'0'0'0,"-3"7"0"0,1-5 0 16,-1 4 0-16,-4-3 0 0,4 2 0 0,0-2 0 15,3 0 0-15,-3 0 0 0,3 4 0 16,-2-2 0-16,2 4 0 0,-3-3 0 0,3 6 0 0,-3-3 0 16,3 2 0-16,0 2 0 0,-3 1 0 0,0-2 0 15,0 3 0-15,0-3 0 0,3 3 0 0,-3-1 0 16,3 1 0-16,-3-3 0 0,3 3 0 0,-3-3 0 16,3 3 0-16,0-4 0 0,0 2 0 0,-3-2 0 15,3 1 0-15,0-3 0 0,0 0 0 0,-3-3 0 16,6 0 0-16,-3-1 0 0</inkml:trace>
  <inkml:trace contextRef="#ctx0" brushRef="#br3" timeOffset="79165.4249">27179 10190 2048 0,'0'0'0'0,"0"0"0"0,0 0 0 0,0 0 0 16,0-3 0-16,2 1 0 0,-2-4 0 16,3 0 0-16,0-4 0 0,3 5 0 0,-3-4 0 0,5 0 0 15,0 0 0-15,0 3 0 0,-2-2 0 0,6 2 0 16,-3 0 0-16,3 0 0 0,-4 0 0 0,7 3 0 16,-3-3 0-16,3 3 0 0,-4 0 0 0,5 3 0 15,-2-3 0-15,1 6 0 0,-3-3 0 0,0 3 0 16,0 0 0-16,0 3 0 0,-4 0 0 0,2 3 0 15,-4-1 0-15,-1 4 0 0,-2-2 0 0,0 4 0 16,-3-2 0-16,-3 6 0 0,0-4 0 0,-2 4 0 16,-1-3 0-16,-4 3 0 0,2-1 0 0,-1 2 0 15,1-5 0-15,-6 4 0 0,3 0 0 0,-2 0 0 16,-1-4 0-16,3 4 0 0,-2-2 0 0,2 1 0 16,-1-2 0-16,0 0 0 0,1-1 0 0,1-2 0 15,2 0 0-15,2 0 0 0,0 0 0 0,0 0 0 16,0-3 0-16,6 0 0 0,-3 0 0 0,6 0 0 15,-3-4 0-15,3 1 0 0,0 0 0 0,6 0 0 16,-3 0 0-16,2 0 0 0,1-3 0 0,6 0 0 16,-3 0 0-16,-12-3 0 0,0 0 0 0,18 3 0 15,0 0 0-15,-18-3 0 0,0 0 0 0,20 0 0 16,1 0 0-16,-21 0 0 0,0 0 0 0,27 0 0 16,0 0 0-16,-27 0 0 0,0 0 0 0,30 0 0 15,-1-3 0-15,-3 0 0 0,0-3 0 0</inkml:trace>
  <inkml:trace contextRef="#ctx0" brushRef="#br3" timeOffset="79565.2414">27573 9894 2048 0,'0'0'0'0,"3"3"0"0,-1 0 0 16,5 0 0-16,-4 0 0 0,3-1 0 0,-1 2 0 16,1 2 0-16,1-3 0 0,1 6 0 0,-2 0 0 15,3 2 0-15,0 1 0 0,0 4 0 0,-1-2 0 0,5 4 0 16,-5-4 0-16,4 8 0 0,-3-1 0 15,0-1 0-15,-1 1 0 0,1 2 0 16,0-2 0-16,1 8 0 0,-2 1 0 0,2-1 0 0,-4 2 0 16,-1-2 0-16,-2 1 0 0,0 2 0 0,0-2 0 15,-3 3 0-15,0-4 0 0,0 1 0 0,0 0 0 16,-3 3 0-16,0-4 0 0,-3 3 0 0,-2-2 0 16,-2 0 0-16,2-4 0 0,-2 5 0 0,-2-2 0 15,0 1 0-15,-3-4 0 0,1 1 0 0,-1-3 0 16,0 0 0-16,-3-1 0 0,18-23 0 0,0 0 0 0,-17 23 0 15,-4-1 0-15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emf"/><Relationship Id="rId4" Type="http://schemas.openxmlformats.org/officeDocument/2006/relationships/customXml" Target="../ink/ink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445801"/>
            <a:ext cx="8991600" cy="1167339"/>
          </a:xfrm>
        </p:spPr>
        <p:txBody>
          <a:bodyPr/>
          <a:lstStyle/>
          <a:p>
            <a:r>
              <a:rPr lang="en-GB" dirty="0" smtClean="0"/>
              <a:t>Multiplication and division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469620" y="1440612"/>
            <a:ext cx="4606506" cy="135434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599211" y="1483742"/>
            <a:ext cx="43992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 smtClean="0">
                <a:solidFill>
                  <a:schemeClr val="bg1"/>
                </a:solidFill>
              </a:rPr>
              <a:t>Todays aims: 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solidFill>
                  <a:schemeClr val="bg1"/>
                </a:solidFill>
              </a:rPr>
              <a:t>Mental strategies that may be new to you 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solidFill>
                  <a:schemeClr val="bg1"/>
                </a:solidFill>
              </a:rPr>
              <a:t>Partitioning to add and subtract 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solidFill>
                  <a:schemeClr val="bg1"/>
                </a:solidFill>
              </a:rPr>
              <a:t>Column addition and subtraction 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026" name="Picture 2" descr="Homework Help – Parent &amp; Student Resources – Dupont Element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98" y="1332352"/>
            <a:ext cx="2100404" cy="122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0806" y="2607951"/>
            <a:ext cx="4090771" cy="377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58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774" y="2232602"/>
            <a:ext cx="10187796" cy="310198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400" dirty="0" smtClean="0"/>
              <a:t>We encourage children to be critical and evaluative of their strategies. </a:t>
            </a:r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sz="2400" dirty="0" smtClean="0"/>
              <a:t>We aim for them to build a knowledge of methods and select which is most suitable. </a:t>
            </a:r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sz="2400" dirty="0" smtClean="0"/>
              <a:t>Even when children build their knowledge of ‘formal written’ strategies they still need to be able to use mental methods when appropriate.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437" y="541364"/>
            <a:ext cx="1411134" cy="131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20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1853" y="208423"/>
            <a:ext cx="5972585" cy="697135"/>
          </a:xfrm>
        </p:spPr>
        <p:txBody>
          <a:bodyPr>
            <a:normAutofit/>
          </a:bodyPr>
          <a:lstStyle/>
          <a:p>
            <a:r>
              <a:rPr lang="en-GB" sz="2000" dirty="0" smtClean="0"/>
              <a:t>Mental strategies 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347637" y="95325"/>
            <a:ext cx="16371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 smtClean="0"/>
              <a:t>KS1</a:t>
            </a:r>
            <a:r>
              <a:rPr lang="en-GB" dirty="0" smtClean="0"/>
              <a:t> </a:t>
            </a:r>
          </a:p>
          <a:p>
            <a:pPr algn="ctr"/>
            <a:r>
              <a:rPr lang="en-GB" dirty="0" smtClean="0"/>
              <a:t>Year 2 onwards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531536" y="1206711"/>
            <a:ext cx="68662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Children need to use their </a:t>
            </a:r>
            <a:r>
              <a:rPr lang="en-GB" sz="2400" i="1" dirty="0" smtClean="0"/>
              <a:t>fluent</a:t>
            </a:r>
            <a:r>
              <a:rPr lang="en-GB" sz="2400" dirty="0" smtClean="0"/>
              <a:t> in their times tables 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3358909" y="2499086"/>
            <a:ext cx="52114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smtClean="0">
                <a:solidFill>
                  <a:srgbClr val="0070C0"/>
                </a:solidFill>
              </a:rPr>
              <a:t>Children can recall facts, not count up in a lengthy process</a:t>
            </a:r>
            <a:endParaRPr lang="en-GB" i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50104" y="4018230"/>
            <a:ext cx="40840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Arrays are a helpful, early, visual</a:t>
            </a:r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6509173" y="4904438"/>
            <a:ext cx="45105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i="1" dirty="0" smtClean="0">
                <a:solidFill>
                  <a:srgbClr val="0070C0"/>
                </a:solidFill>
              </a:rPr>
              <a:t>6 + 6 = 12 </a:t>
            </a:r>
          </a:p>
          <a:p>
            <a:pPr algn="ctr"/>
            <a:r>
              <a:rPr lang="en-GB" i="1" dirty="0" smtClean="0">
                <a:solidFill>
                  <a:srgbClr val="0070C0"/>
                </a:solidFill>
              </a:rPr>
              <a:t>2 + 2 + 2 + 2 + 2 + 2 = 12 (repeated addition) </a:t>
            </a:r>
          </a:p>
          <a:p>
            <a:pPr algn="ctr"/>
            <a:r>
              <a:rPr lang="en-GB" i="1" dirty="0" smtClean="0">
                <a:solidFill>
                  <a:srgbClr val="0070C0"/>
                </a:solidFill>
              </a:rPr>
              <a:t>6 groups of 2 </a:t>
            </a:r>
          </a:p>
          <a:p>
            <a:pPr algn="ctr"/>
            <a:r>
              <a:rPr lang="en-GB" i="1" dirty="0" smtClean="0">
                <a:solidFill>
                  <a:srgbClr val="0070C0"/>
                </a:solidFill>
              </a:rPr>
              <a:t>2 groups of 6</a:t>
            </a:r>
            <a:endParaRPr lang="en-GB" i="1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56868" y="1831030"/>
            <a:ext cx="19459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strike="sngStrike" dirty="0" smtClean="0">
                <a:solidFill>
                  <a:srgbClr val="C00000"/>
                </a:solidFill>
              </a:rPr>
              <a:t>6, 12, 18…</a:t>
            </a:r>
            <a:endParaRPr lang="en-GB" sz="3200" strike="sngStrike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84909" y="1841432"/>
            <a:ext cx="1906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solidFill>
                  <a:srgbClr val="00B050"/>
                </a:solidFill>
              </a:rPr>
              <a:t>6 x 2 = 12</a:t>
            </a:r>
            <a:endParaRPr lang="en-GB" sz="3200" dirty="0">
              <a:solidFill>
                <a:srgbClr val="00B050"/>
              </a:solidFill>
            </a:endParaRPr>
          </a:p>
        </p:txBody>
      </p:sp>
      <p:pic>
        <p:nvPicPr>
          <p:cNvPr id="2050" name="Picture 2" descr="Why Times Tables Are Importa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554" y="4809278"/>
            <a:ext cx="4229100" cy="139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7816953" y="668547"/>
            <a:ext cx="1664898" cy="41006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7895542" y="668547"/>
            <a:ext cx="15824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Multiplication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642932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1853" y="208423"/>
            <a:ext cx="5972585" cy="697135"/>
          </a:xfrm>
        </p:spPr>
        <p:txBody>
          <a:bodyPr>
            <a:normAutofit/>
          </a:bodyPr>
          <a:lstStyle/>
          <a:p>
            <a:r>
              <a:rPr lang="en-GB" sz="2000" dirty="0" smtClean="0"/>
              <a:t>Mental strategies 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347637" y="95325"/>
            <a:ext cx="16371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 smtClean="0"/>
              <a:t>KS1</a:t>
            </a:r>
            <a:r>
              <a:rPr lang="en-GB" dirty="0" smtClean="0"/>
              <a:t> </a:t>
            </a:r>
          </a:p>
          <a:p>
            <a:pPr algn="ctr"/>
            <a:r>
              <a:rPr lang="en-GB" dirty="0" smtClean="0"/>
              <a:t>Year 2 onwards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4104" y="2092770"/>
            <a:ext cx="6291241" cy="288208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816953" y="668547"/>
            <a:ext cx="1664898" cy="41006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8136280" y="677776"/>
            <a:ext cx="10262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Division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 rot="21329019">
            <a:off x="932973" y="5279486"/>
            <a:ext cx="1078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Halving 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 rot="331222">
            <a:off x="8348398" y="2718288"/>
            <a:ext cx="36465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Associating divisions with their related multiplication facts </a:t>
            </a:r>
          </a:p>
          <a:p>
            <a:pPr algn="ctr"/>
            <a:r>
              <a:rPr lang="en-GB" dirty="0" smtClean="0"/>
              <a:t>5 x 6 = 30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89787">
            <a:off x="1442714" y="4354681"/>
            <a:ext cx="973249" cy="97324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292537" flipH="1">
            <a:off x="8164831" y="2059732"/>
            <a:ext cx="969141" cy="969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33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0927" y="214193"/>
            <a:ext cx="7163030" cy="674327"/>
          </a:xfrm>
        </p:spPr>
        <p:txBody>
          <a:bodyPr>
            <a:normAutofit/>
          </a:bodyPr>
          <a:lstStyle/>
          <a:p>
            <a:r>
              <a:rPr lang="en-GB" sz="2000" dirty="0" smtClean="0"/>
              <a:t>Multiplying 2 digit numbers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60385" y="69012"/>
            <a:ext cx="17013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 smtClean="0"/>
              <a:t>KS2</a:t>
            </a:r>
          </a:p>
          <a:p>
            <a:pPr algn="ctr"/>
            <a:r>
              <a:rPr lang="en-GB" dirty="0" smtClean="0"/>
              <a:t>Year 3 onwards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8359" y="1188567"/>
            <a:ext cx="5137604" cy="275444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495963" y="715343"/>
            <a:ext cx="1664898" cy="41006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640403" y="715343"/>
            <a:ext cx="13760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Partitioning</a:t>
            </a:r>
            <a:endParaRPr lang="en-GB" sz="2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b="10810"/>
          <a:stretch/>
        </p:blipFill>
        <p:spPr>
          <a:xfrm>
            <a:off x="3372537" y="4459986"/>
            <a:ext cx="5267866" cy="235313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265669" y="4165760"/>
            <a:ext cx="3045299" cy="41006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410110" y="4165760"/>
            <a:ext cx="29008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What’s being shown here?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83992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2623" y="188314"/>
            <a:ext cx="6205498" cy="674327"/>
          </a:xfrm>
        </p:spPr>
        <p:txBody>
          <a:bodyPr>
            <a:normAutofit/>
          </a:bodyPr>
          <a:lstStyle/>
          <a:p>
            <a:r>
              <a:rPr lang="en-GB" sz="2000" dirty="0" smtClean="0"/>
              <a:t>Dividing a 2 digit number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60385" y="69012"/>
            <a:ext cx="17013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 smtClean="0"/>
              <a:t>KS2</a:t>
            </a:r>
          </a:p>
          <a:p>
            <a:pPr algn="ctr"/>
            <a:r>
              <a:rPr lang="en-GB" dirty="0" smtClean="0"/>
              <a:t>Year 3 onwards 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789" y="2113653"/>
            <a:ext cx="5045763" cy="20335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5827" y="1862932"/>
            <a:ext cx="2353003" cy="345805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8285672" y="715343"/>
            <a:ext cx="1664898" cy="41006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8430112" y="715343"/>
            <a:ext cx="13760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Partitioning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647126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2457" y="129396"/>
            <a:ext cx="6162366" cy="527678"/>
          </a:xfrm>
        </p:spPr>
        <p:txBody>
          <a:bodyPr>
            <a:noAutofit/>
          </a:bodyPr>
          <a:lstStyle/>
          <a:p>
            <a:r>
              <a:rPr lang="en-GB" sz="1800" dirty="0" smtClean="0"/>
              <a:t>Short multiplication </a:t>
            </a:r>
            <a:endParaRPr lang="en-GB" sz="1800" dirty="0"/>
          </a:p>
        </p:txBody>
      </p:sp>
      <p:sp>
        <p:nvSpPr>
          <p:cNvPr id="5" name="TextBox 4"/>
          <p:cNvSpPr txBox="1"/>
          <p:nvPr/>
        </p:nvSpPr>
        <p:spPr>
          <a:xfrm>
            <a:off x="112143" y="129396"/>
            <a:ext cx="17013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 smtClean="0"/>
              <a:t>KS2</a:t>
            </a:r>
            <a:r>
              <a:rPr lang="en-GB" dirty="0" smtClean="0"/>
              <a:t> </a:t>
            </a:r>
          </a:p>
          <a:p>
            <a:pPr algn="ctr"/>
            <a:r>
              <a:rPr lang="en-GB" dirty="0" smtClean="0"/>
              <a:t>Year </a:t>
            </a:r>
            <a:r>
              <a:rPr lang="en-GB" dirty="0"/>
              <a:t>4</a:t>
            </a:r>
            <a:r>
              <a:rPr lang="en-GB" dirty="0" smtClean="0"/>
              <a:t> onwards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3443" y="1003662"/>
            <a:ext cx="7244778" cy="34868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H="1">
            <a:off x="1204040" y="1941700"/>
            <a:ext cx="1089065" cy="108906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-414933" y="2692211"/>
            <a:ext cx="27554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/>
              <a:t>Visual, if needed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0308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2457" y="129396"/>
            <a:ext cx="6162366" cy="527678"/>
          </a:xfrm>
        </p:spPr>
        <p:txBody>
          <a:bodyPr>
            <a:noAutofit/>
          </a:bodyPr>
          <a:lstStyle/>
          <a:p>
            <a:r>
              <a:rPr lang="en-GB" sz="1800" dirty="0" smtClean="0"/>
              <a:t>Long multiplication </a:t>
            </a:r>
            <a:endParaRPr lang="en-GB" sz="1800" dirty="0"/>
          </a:p>
        </p:txBody>
      </p:sp>
      <p:sp>
        <p:nvSpPr>
          <p:cNvPr id="5" name="TextBox 4"/>
          <p:cNvSpPr txBox="1"/>
          <p:nvPr/>
        </p:nvSpPr>
        <p:spPr>
          <a:xfrm>
            <a:off x="289147" y="129396"/>
            <a:ext cx="1347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 smtClean="0"/>
              <a:t>KS2</a:t>
            </a:r>
            <a:r>
              <a:rPr lang="en-GB" dirty="0" smtClean="0"/>
              <a:t> </a:t>
            </a:r>
          </a:p>
          <a:p>
            <a:pPr algn="ctr"/>
            <a:r>
              <a:rPr lang="en-GB" dirty="0" smtClean="0"/>
              <a:t>Year 5 and 6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4354248" y="1542031"/>
            <a:ext cx="3602551" cy="437704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43350" y="1374161"/>
            <a:ext cx="14382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244 x 5</a:t>
            </a:r>
            <a:endParaRPr lang="en-GB" sz="32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7439971" y="1542031"/>
            <a:ext cx="3602551" cy="437704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4532760" y="2410920"/>
              <a:ext cx="4915800" cy="278100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523040" y="2401560"/>
                <a:ext cx="4935240" cy="2799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1340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2151" y="218431"/>
            <a:ext cx="2841195" cy="875520"/>
          </a:xfrm>
        </p:spPr>
        <p:txBody>
          <a:bodyPr>
            <a:normAutofit/>
          </a:bodyPr>
          <a:lstStyle/>
          <a:p>
            <a:r>
              <a:rPr lang="en-GB" sz="1800" dirty="0" smtClean="0"/>
              <a:t>Short multiplication</a:t>
            </a:r>
            <a:endParaRPr lang="en-GB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103517" y="112143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KS2</a:t>
            </a:r>
            <a:endParaRPr lang="en-GB" dirty="0"/>
          </a:p>
        </p:txBody>
      </p:sp>
      <p:sp>
        <p:nvSpPr>
          <p:cNvPr id="5" name="Title 1"/>
          <p:cNvSpPr txBox="1">
            <a:spLocks/>
          </p:cNvSpPr>
          <p:nvPr/>
        </p:nvSpPr>
        <p:spPr bwMode="black">
          <a:xfrm>
            <a:off x="7545238" y="218431"/>
            <a:ext cx="2841195" cy="8755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/>
              <a:t>Long multiplication</a:t>
            </a:r>
            <a:endParaRPr lang="en-GB" sz="1800" dirty="0"/>
          </a:p>
        </p:txBody>
      </p:sp>
      <p:sp>
        <p:nvSpPr>
          <p:cNvPr id="6" name="TextBox 5"/>
          <p:cNvSpPr txBox="1"/>
          <p:nvPr/>
        </p:nvSpPr>
        <p:spPr>
          <a:xfrm>
            <a:off x="2087593" y="1319841"/>
            <a:ext cx="14382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342 x 4</a:t>
            </a:r>
            <a:endParaRPr lang="en-GB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1176482" y="2130506"/>
            <a:ext cx="3602551" cy="43770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7099953" y="2130506"/>
            <a:ext cx="3602551" cy="43770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079528" y="1319840"/>
            <a:ext cx="16433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423 x 23</a:t>
            </a:r>
            <a:endParaRPr lang="en-GB" sz="3200" dirty="0"/>
          </a:p>
        </p:txBody>
      </p:sp>
      <p:sp>
        <p:nvSpPr>
          <p:cNvPr id="10" name="Rectangle 9"/>
          <p:cNvSpPr/>
          <p:nvPr/>
        </p:nvSpPr>
        <p:spPr>
          <a:xfrm>
            <a:off x="4254243" y="646179"/>
            <a:ext cx="1664898" cy="56071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332832" y="646179"/>
            <a:ext cx="1507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Let’s try…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10142336" y="930177"/>
            <a:ext cx="20496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i="1" dirty="0" smtClean="0">
                <a:solidFill>
                  <a:srgbClr val="0070C0"/>
                </a:solidFill>
              </a:rPr>
              <a:t>42.3    x     23 </a:t>
            </a:r>
          </a:p>
          <a:p>
            <a:r>
              <a:rPr lang="en-GB" i="1" dirty="0" smtClean="0">
                <a:solidFill>
                  <a:srgbClr val="0070C0"/>
                </a:solidFill>
              </a:rPr>
              <a:t>    (x10) </a:t>
            </a:r>
          </a:p>
          <a:p>
            <a:pPr algn="ctr"/>
            <a:r>
              <a:rPr lang="en-GB" i="1" dirty="0" smtClean="0">
                <a:solidFill>
                  <a:srgbClr val="0070C0"/>
                </a:solidFill>
              </a:rPr>
              <a:t>423 x 23 </a:t>
            </a:r>
          </a:p>
          <a:p>
            <a:pPr algn="ctr"/>
            <a:r>
              <a:rPr lang="en-GB" i="1" dirty="0" smtClean="0">
                <a:solidFill>
                  <a:srgbClr val="0070C0"/>
                </a:solidFill>
              </a:rPr>
              <a:t>(divide answer by 10)</a:t>
            </a:r>
            <a:endParaRPr lang="en-GB" i="1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2079360" y="3042000"/>
              <a:ext cx="8274960" cy="228780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70000" y="3032280"/>
                <a:ext cx="8293680" cy="2306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33303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2457" y="129396"/>
            <a:ext cx="6162366" cy="527678"/>
          </a:xfrm>
        </p:spPr>
        <p:txBody>
          <a:bodyPr>
            <a:noAutofit/>
          </a:bodyPr>
          <a:lstStyle/>
          <a:p>
            <a:r>
              <a:rPr lang="en-GB" sz="1800" dirty="0" smtClean="0"/>
              <a:t>Short division </a:t>
            </a:r>
            <a:endParaRPr lang="en-GB" sz="1800" dirty="0"/>
          </a:p>
        </p:txBody>
      </p:sp>
      <p:sp>
        <p:nvSpPr>
          <p:cNvPr id="5" name="TextBox 4"/>
          <p:cNvSpPr txBox="1"/>
          <p:nvPr/>
        </p:nvSpPr>
        <p:spPr>
          <a:xfrm>
            <a:off x="112143" y="129396"/>
            <a:ext cx="17013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 smtClean="0"/>
              <a:t>KS2</a:t>
            </a:r>
            <a:r>
              <a:rPr lang="en-GB" dirty="0" smtClean="0"/>
              <a:t> </a:t>
            </a:r>
          </a:p>
          <a:p>
            <a:pPr algn="ctr"/>
            <a:r>
              <a:rPr lang="en-GB" dirty="0" smtClean="0"/>
              <a:t>Year 4 onwards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5716" y="1623992"/>
            <a:ext cx="3439005" cy="232442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5221800" y="2365200"/>
              <a:ext cx="1244880" cy="56304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12440" y="2355840"/>
                <a:ext cx="1263600" cy="581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5503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3957" y="195384"/>
            <a:ext cx="5759798" cy="737123"/>
          </a:xfrm>
        </p:spPr>
        <p:txBody>
          <a:bodyPr>
            <a:normAutofit/>
          </a:bodyPr>
          <a:lstStyle/>
          <a:p>
            <a:r>
              <a:rPr lang="en-GB" sz="2400" dirty="0" smtClean="0"/>
              <a:t>Short division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103517" y="112143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KS2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598705" y="1419429"/>
            <a:ext cx="14734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679 ÷ 4</a:t>
            </a:r>
            <a:endParaRPr lang="en-GB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4852189" y="1904616"/>
            <a:ext cx="3602551" cy="437704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766987" y="748107"/>
            <a:ext cx="1664898" cy="47208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7845576" y="748106"/>
            <a:ext cx="1507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Let’s try…</a:t>
            </a:r>
            <a:endParaRPr lang="en-GB" sz="2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7928858" y="1904616"/>
            <a:ext cx="3602551" cy="437704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6901920" y="3169080"/>
              <a:ext cx="2830680" cy="185580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892200" y="3159720"/>
                <a:ext cx="2849760" cy="1874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1790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55011" y="361765"/>
            <a:ext cx="14382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234 x 8</a:t>
            </a:r>
            <a:endParaRPr lang="en-GB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891810" y="2130506"/>
            <a:ext cx="3602551" cy="43770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4322247" y="2130505"/>
            <a:ext cx="3602551" cy="43770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133397" y="1246135"/>
            <a:ext cx="16433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173 x 46</a:t>
            </a:r>
            <a:endParaRPr lang="en-GB" sz="3200" dirty="0"/>
          </a:p>
        </p:txBody>
      </p:sp>
      <p:sp>
        <p:nvSpPr>
          <p:cNvPr id="10" name="Rectangle 9"/>
          <p:cNvSpPr/>
          <p:nvPr/>
        </p:nvSpPr>
        <p:spPr>
          <a:xfrm>
            <a:off x="243185" y="140882"/>
            <a:ext cx="1664898" cy="56071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48603" y="167261"/>
            <a:ext cx="1507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Let’s try…</a:t>
            </a:r>
            <a:endParaRPr lang="en-GB" sz="2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7778562" y="2130505"/>
            <a:ext cx="3602551" cy="437704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004446" y="1113863"/>
            <a:ext cx="14911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6321 ÷ 7</a:t>
            </a:r>
            <a:endParaRPr lang="en-GB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6284250" y="421240"/>
            <a:ext cx="1410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325 ÷ 5 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3131388" y="746485"/>
            <a:ext cx="7168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>1872</a:t>
            </a:r>
            <a:endParaRPr lang="en-GB" sz="2000" i="1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744973" y="1541314"/>
            <a:ext cx="5838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>903</a:t>
            </a:r>
            <a:endParaRPr lang="en-GB" sz="2000" i="1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42852" y="846025"/>
            <a:ext cx="4507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>65</a:t>
            </a:r>
            <a:endParaRPr lang="en-GB" sz="2000" i="1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7660" y="1634491"/>
            <a:ext cx="7168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>7958</a:t>
            </a:r>
            <a:endParaRPr lang="en-GB" sz="20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826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3957" y="195384"/>
            <a:ext cx="5759798" cy="737123"/>
          </a:xfrm>
        </p:spPr>
        <p:txBody>
          <a:bodyPr>
            <a:normAutofit/>
          </a:bodyPr>
          <a:lstStyle/>
          <a:p>
            <a:r>
              <a:rPr lang="en-GB" sz="2400" dirty="0" smtClean="0"/>
              <a:t>Long division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103517" y="112143"/>
            <a:ext cx="773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Year 6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4852189" y="1904616"/>
            <a:ext cx="3602551" cy="43770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7928858" y="1904616"/>
            <a:ext cx="3602551" cy="437704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792" y="1450858"/>
            <a:ext cx="2791215" cy="145752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5" name="Ink 4"/>
              <p14:cNvContentPartPr/>
              <p14:nvPr/>
            </p14:nvContentPartPr>
            <p14:xfrm>
              <a:off x="784440" y="2406600"/>
              <a:ext cx="9218880" cy="3934080"/>
            </p14:xfrm>
          </p:contentPart>
        </mc:Choice>
        <mc:Fallback>
          <p:pic>
            <p:nvPicPr>
              <p:cNvPr id="5" name="Ink 4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74720" y="2397240"/>
                <a:ext cx="9238320" cy="3952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0464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Ending survey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8246" y="2450059"/>
            <a:ext cx="3829584" cy="387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19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180</TotalTime>
  <Words>289</Words>
  <Application>Microsoft Office PowerPoint</Application>
  <PresentationFormat>Widescreen</PresentationFormat>
  <Paragraphs>76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Gill Sans MT</vt:lpstr>
      <vt:lpstr>Parcel</vt:lpstr>
      <vt:lpstr>Multiplication and division</vt:lpstr>
      <vt:lpstr>PowerPoint Presentation</vt:lpstr>
      <vt:lpstr>Mental strategies </vt:lpstr>
      <vt:lpstr>Mental strategies </vt:lpstr>
      <vt:lpstr>Multiplying 2 digit numbers</vt:lpstr>
      <vt:lpstr>Dividing a 2 digit number</vt:lpstr>
      <vt:lpstr>Short multiplication </vt:lpstr>
      <vt:lpstr>Long multiplication </vt:lpstr>
      <vt:lpstr>Short multiplication</vt:lpstr>
      <vt:lpstr>Short division </vt:lpstr>
      <vt:lpstr>Short division</vt:lpstr>
      <vt:lpstr>PowerPoint Presentation</vt:lpstr>
      <vt:lpstr>Long division</vt:lpstr>
      <vt:lpstr>Ending survey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 and Subtraction</dc:title>
  <dc:creator>Catherine Neilson</dc:creator>
  <cp:lastModifiedBy>Catherine Neilson</cp:lastModifiedBy>
  <cp:revision>16</cp:revision>
  <dcterms:created xsi:type="dcterms:W3CDTF">2024-01-11T12:51:46Z</dcterms:created>
  <dcterms:modified xsi:type="dcterms:W3CDTF">2024-01-25T16:58:57Z</dcterms:modified>
</cp:coreProperties>
</file>