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3" r:id="rId3"/>
    <p:sldId id="257" r:id="rId4"/>
    <p:sldId id="264" r:id="rId5"/>
    <p:sldId id="258" r:id="rId6"/>
    <p:sldId id="265" r:id="rId7"/>
    <p:sldId id="259" r:id="rId8"/>
    <p:sldId id="266" r:id="rId9"/>
    <p:sldId id="261" r:id="rId10"/>
    <p:sldId id="267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13:16.064"/>
    </inkml:context>
    <inkml:brush xml:id="br0">
      <inkml:brushProperty name="width" value="0.05292" units="cm"/>
      <inkml:brushProperty name="height" value="0.05292" units="cm"/>
      <inkml:brushProperty name="color" value="#7030A0"/>
    </inkml:brush>
    <inkml:brush xml:id="br1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14588 4945 2048 0,'0'-6'0'0,"-3"27"0"0,-1-11 0 0,1 1 0 16,-3-2 0-16,1 5 0 0,-1-1 0 0,0 1 0 15,-3 1 0-15,0 3 0 0,1-4 0 0,-5 5 0 16,2-5 0-16,-1 4 0 0,0 0 0 0,1 3 0 16,-2-4 0-16,2 1 0 0,-4 0 0 0,-1 0 0 15,2 0 0-15,2-1 0 0,-3-2 0 0,0 3 0 16,1 0 0-16,14-18 0 0,0 0 0 0,-12 17 0 15,-3 1 0-15,15-18 0 0,0 0 0 0,-15 18 0 16,1 1 0-16,14-19 0 0,0 0 0 0,0 0 0 16,0 0 0-16,-12 17 0 0,0-2 0 0</inkml:trace>
  <inkml:trace contextRef="#ctx0" brushRef="#br0" timeOffset="869.0374">16582 4996 2048 0,'0'0'0'0,"0"0"0"0,-3 0 0 0,3 0 0 16,-3 0 0-16,0 0 0 0,1 0 0 0,-4 0 0 16,-1 0 0-16,0 3 0 0,-1-3 0 0,-1 3 0 0,-3-3 0 15,1 5 0-15,-4-2 0 0,0 0 0 16,1 1 0-16,-1 2 0 0,-3-4 0 0,0 4 0 0,-3-3 0 15,0 3 0-15,0-3 0 0,-2 3 0 16,-4 0 0-16,-5 3 0 0,-1 0 0 0,0-1 0 0,1-2 0 16,-4 4 0-16,1-5 0 0,-7 4 0 0,-2 0 0 15,-3 3 0-15,-1-3 0 0,-2 0 0 0,-1 0 0 16,-2 3 0-16,0-4 0 0,2 5 0 0,-2-5 0 16,5 4 0-16,-1 0 0 0,0 0 0 0,3-3 0 15,-2 3 0-15,2-3 0 0,0-1 0 0,-1 0 0 16,5 2 0-16,1-4 0 0,-2 3 0 0,3 0 0 15,2 0 0-15,-3 0 0 0,1-1 0 0,1 0 0 16,1 2 0-16,-3-3 0 0,5 1 0 0,-3-2 0 16,7 3 0-16,-3 0 0 0,5-3 0 0,1 0 0 15,4 0 0-15,-2 0 0 0,1 0 0 0,0-3 0 16,26-3 0-16,0 0 0 0,-27 9 0 0,1-3 0 16,26-6 0-16,0 0 0 0,0 0 0 0,0 0 0 15,0 0 0-15,0 0 0 0,-27 5 0 0,-1 1 0 16,28-6 0-16,0 0 0 0,0 0 0 0,0 0 0 15,0 0 0-15,0 0 0 0,-23 7 0 0,0-5 0 16,5 1 0-16,0 0 0 0</inkml:trace>
  <inkml:trace contextRef="#ctx0" brushRef="#br0" timeOffset="1904.382">13599 5678 2048 0,'0'0'0'0,"0"0"0"16,0 0 0-16,0 0 0 0,0 0 0 0,0 0 0 0,0 0 0 0,0 0 0 16,0 0 0-16,0 0 0 0,0 0 0 0,0 0 0 15,0 0 0-15,0 0 0 0,0 0 0 0,0 0 0 16,0 0 0-16,0 3 0 0,0-3 0 0,0 5 0 15,0-2 0-15,0 7 0 0,0-5 0 0,-4 7 0 16,1 0 0-16,0 3 0 0,-3-1 0 0,1 4 0 16,-1 0 0-16,-4 4 0 0,2-5 0 0,-2 4 0 15,-2-1 0-15,1 1 0 16,-1 0 0-16,0 6 0 0,-2-1 0 0,-2 1 0 0,2-4 0 0,-1 2 0 16,1-5 0-16,1 5 0 0,2-5 0 0,11-20 0 15,0 0 0-15,-12 23 0 0,-3-2 0 0,15-21 0 16,0 0 0-16,0 0 0 0,0 0 0 0,0 0 0 15,0 0 0-15,-12 20 0 0,-1-1 0 0,13-19 0 16,0 0 0-16,0 0 0 0,0 0 0 0,-5 17 0 16,-4-2 0-16,9-15 0 0,0 0 0 0,3 12 0 15,-3 0 0-15,8 0 0 16,-1-3 0-16,7-4 0 0,3 2 0 0,0-4 0 0,-2 0 0 0,5 0 0 16,-2 0 0-16,2-3 0 0,1 0 0 0,3 0 0 15,-3-3 0-15,-21 3 0 0,0 0 0 16,23 0 0-16,1-3 0 0,-24 3 0 0,0 0 0 0,33 0 0 15,-4-3 0-15,-29 3 0 0,0 0 0 0,0 0 0 16,0 0 0-16,32 0 0 0,1 0 0 0,-33 0 0 16,0 0 0-16,0 0 0 0,0 0 0 0,0 0 0 15,0 0 0-15,30 0 0 0,0-3 0 0,-6 3 0 16,-3-3 0-16,-10-1 0 0,-2 2 0 0</inkml:trace>
  <inkml:trace contextRef="#ctx0" brushRef="#br0" timeOffset="2183.0762">13749 6034 2048 0,'0'0'0'0,"0"2"0"16,0 2 0-16,0-1 0 0,0 0 0 0,0 0 0 16,0-3 0-16,0 3 0 0,0-3 0 0,0 2 0 0,0-2 0 15,0 3 0-15,0 0 0 0,0 7 0 16,0-5 0-16,0 4 0 0,-3 0 0 0,0 6 0 0,0-3 0 15,3 2 0-15,-2 1 0 0,2 3 0 0,-3 0 0 16,0 2 0-16,0-2 0 0,0 3 0 0,0-3 0 16,3 3 0-16,-4-1 0 0,1 1 0 0,0-3 0 15,3-18 0-15,0 0 0 0,0 21 0 0,-3-3 0 16,3-18 0-16,0 0 0 0,-3 19 0 0,0 3 0 16,3-22 0-16,0 0 0 0,0 0 0 0,0 0 0 15,-3 20 0-15,-2 1 0 0</inkml:trace>
  <inkml:trace contextRef="#ctx0" brushRef="#br0" timeOffset="3232.3931">14268 5850 2048 0,'7'-3'0'0,"-32"9"0"16,12-4 0-16,5 4 0 0,-4-2 0 15,0 4 0-15,1 1 0 0,-2 3 0 0,-1 0 0 0,3 3 0 16,-2-4 0-16,2 7 0 0,-5 0 0 15,5 3 0-15,-3 0 0 0,1 5 0 0,-2-2 0 16,6 4 0-16,-3-5 0 0,12-23 0 0,0 0 0 0,-8 27 0 16,-2-1 0-16,7 1 0 0,-2-1 0 0,5-26 0 15,0 0 0-15,0 27 0 0,0-3 0 0,0-24 0 16,0 0 0-16,5 27 0 0,1-4 0 0,-6-23 0 16,0 0 0-16,12 21 0 0,0-3 0 0,3-7 0 15,0-2 0-15,3-2 0 0,-1-2 0 0,2-2 0 16,-1-3 0-16,-1-3 0 0,-2-2 0 0,2-2 0 15,1 1 0-15,-4-2 0 0,2-5 0 0,2 2 0 16,-3-4 0-16,-1 0 0 0,-1 1 0 0,-2-4 0 16,1-3 0-16,0 3 0 0,-4-3 0 0,1 0 0 15,-2 1 0-15,-2-1 0 0,-2 0 0 0,-3 1 0 16,0-4 0-16,0 4 0 0,0-1 0 0,-3 2 0 16,-2-1 0-16,1 2 0 0,-2 0 0 0,0 3 0 15,-2-2 0-15,2 2 0 0,-3 0 0 0,0 3 0 16,1 0 0-16,-2 1 0 0,-1-1 0 0,2 2 0 15,1 2 0-15,-2-1 0 0,-2 0 0 0,6 3 0 16,-4-2 0-16,2 1 0 0,-1-2 0 0</inkml:trace>
  <inkml:trace contextRef="#ctx0" brushRef="#br0" timeOffset="4014.2572">15135 5007 2048 0,'0'0'0'0,"4"0"0"0,0 0 0 15,-1 3 0-15,-1 0 0 0,4 1 0 0,0-4 0 0,-1 3 0 16,2 0 0-16,2-1 0 0,-1 2 0 0,5 1 0 16,-5-2 0-16,4 3 0 0,0 0 0 15,2 3 0-15,2-3 0 0,1 3 0 0,-2-4 0 0,5 4 0 16,-1 1 0-16,2 1 0 0,-1-2 0 0,4 0 0 16,-3 0 0-16,8 6 0 0,1-3 0 0,0 3 0 15,0-3 0-15,2 2 0 0,-3-2 0 0,7 3 0 16,-4 0 0-16,10 3 0 0,-4-4 0 0,7 4 0 15,-2 0 0-15,9 0 0 16,-5-4 0-16,6 4 0 0,-2 0 0 0,-1 0 0 0,-3-3 0 0,4 0 0 16,-4-1 0-16,1 1 0 0,-1 0 0 0,0 0 0 15,-2 0 0-15,0-1 0 0,-1 1 0 0,-4-3 0 16,0-1 0-16,1 2 0 0,0-2 0 0,1 2 0 16,0-5 0-16,-1 5 0 0,-2-2 0 0,-1 1 0 15,-3-3 0-15,2 3 0 0,-5-3 0 0,0 3 0 0,-2-4 0 16,-1 1 0-16,-1-2 0 0,-28-7 0 0,0 0 0 15,27 8 0-15,-4-2 0 0,-23-6 0 16,0 0 0-16,30 6 0 0,-4 0 0 0,-26-6 0 16,0 0 0-16,0 0 0 0,0 0 0 0,26 3 0 15,1 0 0-15,0-3 0 0,-3 0 0 0</inkml:trace>
  <inkml:trace contextRef="#ctx0" brushRef="#br0" timeOffset="4481.2604">17414 5070 2048 0,'0'0'0'0,"0"5"0"0,0-2 0 0,0 4 0 16,0-1 0-16,0 0 0 0,0-1 0 0,0 4 0 15,0-3 0-15,0 3 0 0,0-3 0 0,0 6 0 16,-3 0 0-16,0 0 0 0,0-1 0 0,3 8 0 16,-3-5 0-16,3 4 0 0,-2-3 0 0,2 3 0 15,0-4 0-15,0 7 0 0,-3-3 0 0,3 0 0 16,0-2 0-16,0-16 0 0,0 0 0 0,0 23 0 16,-3-3 0-16,3-20 0 0,0 0 0 0,0 24 0 15,-3-4 0-15,3-20 0 0,0 0 0 0,-3 28 0 16,-1-2 0-16,4-26 0 0,0 0 0 0,0 0 0 15,0 0 0-15,0 0 0 0,0 0 0 0,-3 35 0 16,-2 1 0-16</inkml:trace>
  <inkml:trace contextRef="#ctx0" brushRef="#br0" timeOffset="4914.5954">17088 6072 2048 0,'0'0'0'0,"0"0"0"0,0 0 0 0,0 0 0 0,0 0 0 16,0 3 0-16,0-3 0 0,0 3 0 0,0 0 0 16,0 4 0-16,0-5 0 0,0 7 0 0,0 0 0 15,0 3 0-15,0-1 0 0,0 4 0 0,0 0 0 16,0 3 0-16,0-1 0 0,0 4 0 0,0-3 0 15,0 6 0-15,0-3 0 0,0-1 0 0,0 1 0 16,0-21 0-16,0 0 0 0,0 24 0 0,0-1 0 16,0-23 0-16,0 0 0 0,0 0 0 0,0 0 0 15,0 30 0-15,0-3 0 0,0-27 0 0,0 0 0 16,0 0 0-16,0 0 0 0,7 29 0 0,-4-2 0 0</inkml:trace>
  <inkml:trace contextRef="#ctx0" brushRef="#br0" timeOffset="5414.4624">17530 6013 2048 0,'0'0'0'0,"0"0"0"0,0 0 0 0,0 0 0 15,0 0 0-15,0 0 0 0,-3 0 0 0,0 3 0 16,0-3 0-16,1 2 0 0,-4 1 0 0,-1 3 0 16,2 1 0-16,-1 2 0 0,-3 0 0 0,1 5 0 15,-2-2 0-15,2 6 0 0,-1-3 0 0,-1 5 0 16,-2-2 0-16,4 5 0 0,-2-2 0 0,4 6 0 16,-2 0 0-16,5-1 0 0,-3-2 0 0,2 3 0 15,1-3 0-15,6-1 0 0,-3-2 0 0,4 0 0 16,-1-3 0-16,-3-18 0 0,0 0 0 0,6 18 0 15,-1-1 0-15,-5-17 0 0,0 0 0 0,12 15 0 16,0 0 0-16,5-3 0 0,0 0 0 16,4-3 0-16,-4-3 0 0,1-3 0 0,-1-3 0 0,1-3 0 15,-1-3 0-15,1-3 0 0,0 0 0 0,-1-3 0 16,0-2 0-16,-3-3 0 0,1 1 0 0,-3-2 0 16,-1-3 0-16,-2 3 0 0,0-3 0 0,-3 1 0 15,-1-1 0-15,2 1 0 0,-4-4 0 0,-3 6 0 16,0-3 0-16,-3 3 0 0,-1-3 0 0,-1 3 0 15,-4 1 0-15,0 2 0 0,0-3 0 0,-2 3 0 16,-1 1 0-16,-3 2 0 0,1-2 0 0,-3 4 0 16,0-2 0-16,2 3 0 0,-2 1 0 0,-1-1 0 15,0-1 0-15,1 4 0 0,-1 0 0 0,3 4 0 16,-3-4 0-16,4 3 0 0,-2-1 0 0</inkml:trace>
  <inkml:trace contextRef="#ctx0" brushRef="#br0" timeOffset="5981.0049">18594 6226 2048 0,'0'0'0'0,"3"0"0"0,-3 0 0 15,6 0 0-15,-3 0 0 0,5 0 0 0,2 0 0 0,4 0 0 16,-2 0 0-16,6 0 0 0,-3 0 0 0,6 0 0 16,0 0 0-16,2 0 0 0,1 0 0 0,5 0 0 15,-3 0 0-15,4 0 0 0,0 0 0 0,-30 0 0 16,0 0 0-16,33 0 0 0,-4 0 0 15,-29 0 0-15,0 0 0 0,30 0 0 0,-1 0 0 0,1-3 0 16,-3 0 0-16</inkml:trace>
  <inkml:trace contextRef="#ctx0" brushRef="#br0" timeOffset="6214.4686">18686 6490 2048 0,'0'0'0'0,"0"3"0"0,0-3 0 0,0 3 0 0,0-3 0 16,2 3 0-16,-2-3 0 0,4 0 0 0,-1 0 0 15,3 3 0-15,0-3 0 0,6 0 0 0,-3 0 0 16,6 0 0-16,-4 0 0 0,7 0 0 0,-3 0 0 16,5 0 0-16,0 0 0 0,4 0 0 0,1-3 0 15,5 0 0-15,-1-3 0 0,3 4 0 0,-2-1 0 16,-1-1 0-16,2-2 0 0,1 6 0 0,-2-3 0 15</inkml:trace>
  <inkml:trace contextRef="#ctx0" brushRef="#br0" timeOffset="7030.6995">20635 5844 2048 0,'0'0'0'16,"0"0"0"-16,0 0 0 0,0 0 0 0,0 0 0 0,0 0 0 15,-3 0 0-15,0 0 0 0,1 0 0 0,-1 0 0 16,-4 0 0-16,1 0 0 0,-2 0 0 0,-1 0 0 16,-3 0 0-16,-2 0 0 0,-5-3 0 0,5 0 0 15,-4 0 0-15,-2 3 0 0,-1-3 0 0,-1 3 0 16,-2-3 0-16,4 3 0 0,-3 0 0 0,-1 0 0 15,-3 0 0-15,27 0 0 0,0 0 0 0,-29 3 0 16,-5-3 0-16,34 0 0 0,0 0 0 16,-32 6 0-16,0 0 0 0,2 0 0 0,-2-1 0 0,32-5 0 15,0 0 0-15,-27 10 0 0,0-2 0 0,27-8 0 16,0 0 0-16,-23 15 0 0,-1-3 0 16,6 6 0-16,-2-4 0 0,20-14 0 0,0 0 0 0,-15 21 0 15,-2-3 0-15,17-18 0 0,0 0 0 0,-16 24 0 16,2-1 0-16,14-23 0 0,0 0 0 0,-12 28 0 15,-1-4 0-15,13-24 0 0,0 0 0 0,0 0 0 16,0 0 0-16,0 0 0 0,0 0 0 0,-8 26 0 16,-5-2 0-16,13-24 0 0,0 0 0 0,-3 20 0 15,-2 1 0-15,8-10 0 0,-1 2 0 0,4-7 0 16,0-1 0-16,6-5 0 0,-3 0 0 0,7 0 0 0,-5-3 0 16,8 1 0-16,-2-4 0 0,4 0 0 0,-4-1 0 15,6 5 0-15,-2-4 0 0,3 3 0 16,-3-3 0-16,3 3 0 0,-3 0 0 0,3 3 0 0,-4 0 0 15,3 3 0-15,-2 0 0 0,-1 3 0 0,2 0 0 16,-1 3 0-16,-4-3 0 0,1 5 0 0,0-2 0 16,-18-9 0-16,0 0 0 0,15 15 0 0,-1 0 0 15,-2 3 0-15,0-3 0 0,-4 6 0 0,-1-4 0 16,-4 4 0-16,0-3 0 0,-6 3 0 16,0-3 0-16,-4-1 0 0,2 1 0 0,-7 0 0 0,0-3 0 15,1 2 0-15,-4-2 0 0,-3 0 0 0,0 0 0 16,-2-3 0-16,-1 0 0 0,-6-1 0 15,0 2 0-15,0-5 0 0,-1 1 0 0,1-3 0 16,0-3 0-16,4 0 0 0,-5 0 0 0,4-3 0 0,1-3 0 16,2-3 0-16,0 0 0 0,21 6 0 0,0 0 0 15,-14-9 0-15,-1-2 0 0,15 11 0 16,0 0 0-16,-11-18 0 0,-1-3 0 0</inkml:trace>
  <inkml:trace contextRef="#ctx0" brushRef="#br0" timeOffset="7566.4621">21122 5847 2048 0,'0'0'0'0,"0"0"0"0,-3 0 0 0,0 0 0 16,0 0 0-16,-1 0 0 0,-2-3 0 0,-2 3 0 16,-1-3 0-16,0 6 0 0,-3-3 0 0,-2 6 0 15,-4-3 0-15,0 5 0 0,1 2 0 0,-2 4 0 16,2 1 0-16,-1 3 0 0,-3-1 0 0,1 10 0 16,-1 0 0-16,3 0 0 0,-2 0 0 0,7 0 0 15,-2-1 0-15,6 3 0 0,-3-2 0 0,9 3 0 16,-3-4 0-16,6 4 0 0,0-3 0 15,6 0 0-15,-3-1 0 0,7-2 0 0,-2 0 0 0,7-1 0 16,-2-2 0-16,4 0 0 0,-2-3 0 0,5-4 0 16,1 1 0-16,3-3 0 0,-3 0 0 0,4-3 0 15,3-3 0-15,2-3 0 0,-4-3 0 0,4 0 0 16,-1-3 0-16,1-3 0 0,0 1 0 0,0-5 0 16,-4-1 0-16,1-6 0 0,-4 3 0 0,1-1 0 0,-1-2 0 15,-1-5 0-15,-2 3 0 0,-2-2 0 16,0 0 0-16,-18 21 0 0,0 0 0 0,15-23 0 0,-4-4 0 15,-1 3 0-15,-4-3 0 0,-6 4 0 16,0-4 0-16,-3 3 0 0,0-2 0 0,-7 5 0 16,2-3 0-16,-1 3 0 0,-3-2 0 0,-3 4 0 0,0-1 0 15,-2 2 0-15,-2 0 0 0,2 3 0 16,-4-2 0-16,0 4 0 0,-2 2 0 0,2 2 0 0,-3 0 0 16,1 3 0-16,-5 0 0 0,5 6 0 15,-3-3 0-15,5 3 0 0,-3-3 0 0,10 3 0 0,-2 0 0 16</inkml:trace>
  <inkml:trace contextRef="#ctx0" brushRef="#br1" timeOffset="290296.4348">11634 11516 2048 0,'-6'6'0'0,"20"-27"0"0,-11 12 0 0,6 0 0 0,0 1 0 15,0-1 0-15,-3-3 0 0,6 2 0 0,-1-1 0 16,1 2 0-16,0 0 0 0,3 1 0 0,-3-1 0 0,2 3 0 16,-1-3 0-16,2 2 0 0,-1-1 0 0,1 2 0 15,0-1 0-15,3 5 0 0,-4-4 0 0,1 6 0 16,-3-3 0-16,3 6 0 0,-4-3 0 16,-2 6 0-16,0 0 0 0,-3 3 0 0,1-4 0 0,-4 8 0 15,-3-1 0-15,0 2 0 0,-3 0 0 16,0 4 0-16,-4 0 0 0,-1 0 0 0,-5 0 0 0,2 3 0 15,-4 0 0-15,-3 5 0 0,-2 1 0 16,-1 0 0-16,1-3 0 0,-1 3 0 0,-3-4 0 16,3 0 0-16,-3 2 0 0,3-2 0 0,-3 1 0 0,7-3 0 15,-4-1 0-15,4-2 0 0,-1 0 0 0,7-2 0 16,-6-2 0-16,9-2 0 0,-1-4 0 0,6 1 0 16,-3-2 0-16,6-2 0 0,0 1 0 0,6-3 0 15,-3 0 0-15,6 0 0 0,-3-3 0 0,10 0 0 16,-5-3 0-16,6 0 0 0,1 0 0 0,3 0 0 15,-3 0 0-15,8 0 0 0,-2-3 0 16,8 3 0-16,-1-3 0 0,1 3 0 0,-2-2 0 0,-30 5 0 16,0 0 0-16,32-7 0 0,-2 1 0 0,-30 6 0 15,0 0 0-15,33-2 0 0,-1-4 0 0,-32 6 0 16,0 0 0-16,0 0 0 0,0 0 0 0,35-6 0 16,-2-3 0-16</inkml:trace>
  <inkml:trace contextRef="#ctx0" brushRef="#br1" timeOffset="290680.1971">12318 11255 2048 0,'0'0'0'0,"0"0"0"0,0 0 0 15,3 0 0-15,0 0 0 0,0 0 0 0,-3 0 0 16,3 0 0-16,-3 0 0 0,3 3 0 15,-3-3 0-15,3 3 0 0,-3 0 0 0,3 6 0 16,-3-3 0-16,0 6 0 0,0 0 0 0,0 5 0 0,0-2 0 16,-3 5 0-16,0 1 0 0,0 1 0 0,-3-2 0 15,0 4 0-15,1 0 0 0,-1 2 0 0,-5-2 0 16,6 0 0-16,-4 0 0 0,9-24 0 0,0 0 0 16,0 0 0-16,0 0 0 0,0 0 0 0,0 0 0 15,-6 20 0-15,-3 1 0 0,6-6 0 0,0 0 0 16,6-3 0-16,-3-4 0 0,6 1 0 0,0 0 0 15,0-3 0-15,0-3 0 0,5 0 0 0,0-3 0 16,0 0 0-16,1 0 0 0,3-3 0 0,-4 0 0 16,7 3 0-16,-3-3 0 0,3 0 0 0,-4 1 0 15,-14 2 0-15,0 0 0 0,18 0 0 0,0-4 0 16,-18 4 0-16,0 0 0 0,0 0 0 16,0 0 0-16,21 0 0 0,-3-3 0 0,-1 0 0 0,1 1 0 15,-6-2 0-15,-3-2 0 0</inkml:trace>
  <inkml:trace contextRef="#ctx0" brushRef="#br1" timeOffset="290913.0787">12588 11371 2048 0,'0'0'0'0,"0"2"0"16,0-2 0-16,0 3 0 0,0-3 0 0,0 4 0 0,-3-1 0 15,0 0 0-15,-1 0 0 0,4 6 0 0,-3-3 0 16,3 5 0-16,-3 0 0 0,3 5 0 0,-2-1 0 15,2 3 0-15,-3-4 0 0,0 7 0 0,-3-3 0 0,3 2 0 16,1-2 0-16,-2 3 0 0,-2 1 0 0,3-2 0 16,0-2 0-16,3 2 0 0,-3-2 0 15,3 0 0-15,0 0 0 0,0-18 0 0,0 0 0 0,3 14 0 16,0 1 0-16,0-3 0 0,-3-3 0 0,3-4 0 16,-3 2 0-16</inkml:trace>
  <inkml:trace contextRef="#ctx0" brushRef="#br1" timeOffset="291300.4569">12952 11217 2048 0,'0'0'0'0,"0"0"0"0,0 0 0 16,0 0 0-16,0 0 0 0,0 0 0 0,0 0 0 0,0 2 0 15,-4-2 0-15,2 7 0 16,-1-4 0-16,0 5 0 0,-3-2 0 0,1 6 0 0,-1 0 0 0,-4 6 0 15,2 0 0-15,2 2 0 0,-3 1 0 0,3 3 0 16,-3 0 0-16,3 8 0 0,1-2 0 0,5-1 0 16,-3 2 0-16,3-31 0 0,0 0 0 0,3 29 0 15,0-3 0-15,-3-26 0 0,0 0 0 0,11 27 0 16,-2 0 0-16,6-3 0 0,-1 0 0 0,4-7 0 16,0-2 0-16,2-6 0 0,-2 0 0 0,-1-7 0 15,0 1 0-15,0-3 0 0,1-3 0 0,-3-3 0 16,-1 1 0-16,1-4 0 0,-3-3 0 0,2-3 0 0,-1 0 0 15,-2-2 0-15,-2-1 0 0,-3-3 0 16,0 0 0-16,-3 1 0 0,0-4 0 16,-3 3 0-16,0-4 0 0,-3 6 0 0,-3-2 0 0,0 3 0 0,-3-3 0 15,-2 7 0-15,-2-1 0 0,-1 2 0 0,-1-1 0 16,0 4 0-16,-3 2 0 0,4 2 0 16,-4 0 0-16,4 3 0 0,-5-3 0 0,2 6 0 0,-2-3 0 15</inkml:trace>
  <inkml:trace contextRef="#ctx0" brushRef="#br1" timeOffset="292663.1427">12466 12266 2048 0,'0'0'0'0,"0"3"0"0,0-3 0 0,0 3 0 0,0 0 0 0,0 4 0 0,0-4 0 0,3 2 0 15,-3 1 0-15,3 3 0 0,-1 0 0 0,5 6 0 16,-4-4 0-16,7 4 0 0,-5 0 0 0,4 3 0 16,-1-3 0-16,5 5 0 0,-5-2 0 0,4 3 0 15,0-1 0-15,2 8 0 0,2-5 0 0,1 4 0 16,1-1 0-16,3 0 0 0,0 2 0 0,2-2 0 16,1 1 0-16,9 3 0 0,-4 0 0 0,9 2 0 15,-2-2 0-15,9 2 0 0,-4 1 0 0,7-4 0 16,-1 2 0-16,4-5 0 0,-5 1 0 0,5-1 0 15,0-2 0-15,2-1 0 0,-3-2 0 0,4 0 0 16,-1 0 0-16,3-3 0 0,-2 0 0 0,2 0 0 0,0-4 0 16,0-2 0-16,1 0 0 0,-1 0 0 15,0-3 0-15,1-3 0 0,-1-1 0 0,3 1 0 16,-3-3 0-16,3-3 0 0,0 0 0 0,7 0 0 16,-4-3 0-16,0-3 0 0,-2 1 0 0,-1-4 0 0,-3 0 0 15,1-3 0-15,-3 1 0 0,-2-5 0 16,-1 2 0-16,3-1 0 0,-2-3 0 0,2 3 0 15,0-3 0-15,-4-3 0 0,-1 1 0 0,3 0 0 0,-6-2 0 16,2 2 0-16,0-4 0 0,-1 0 0 0,1 0 0 16,-1 0 0-16,1-3 0 0,-4 4 0 0,0-4 0 15,-2 1 0-15,-3-1 0 0,1 3 0 0,0-2 0 16,-8 5 0-16,0-3 0 0,2 3 0 0,-2-2 0 16,-3 2 0-16,1-3 0 0,-1 4 0 0,1-4 0 15,-2 6 0-15,-6-3 0 0,-22 21 0 0,0 0 0 16,24-17 0-16,-3-2 0 0,-21 19 0 0,0 0 0 15,21-14 0-15,-1-4 0 0,-20 18 0 16,0 0 0-16,0 0 0 0,0 0 0 0,24-18 0 0,0 0 0 16,-24 18 0-16,0 0 0 0,0 0 0 0,0 0 0 15,0 0 0-15,0 0 0 0,21-17 0 0,-3-1 0 16,-18 18 0-16,0 0 0 0,0 0 0 0,0 0 0 16,0 0 0-16,0 0 0 0,18-12 0 0,-4-2 0 15,-14 14 0-15,0 0 0 0,0 0 0 0,0 0 0 16,0 0 0-16,0 0 0 0,9-7 0 0,0-1 0 15,-9 8 0-15,0 0 0 0,0 0 0 0,0 0 0 16,0 0 0-16,0 0 0 0,6-6 0 0,-3 0 0 16,-3 6 0-16,0 0 0 0,0 0 0 15,0 0 0-15,0 0 0 0,0 0 0 0,0-3 0 0,0-1 0 16,0 4 0-16,0 0 0 0,0 0 0 0,0 0 0 16,-3-2 0-16,-3-1 0 0,6 3 0 15,0 0 0-15,0 0 0 0,0 0 0 0,-9 0 0 0,-3 0 0 0,12 0 0 16,0 0 0-16,0 0 0 0,0 0 0 0,-11 0 0 15,-4 0 0-15,15 0 0 0,0 0 0 16,-19 3 0-16,1-1 0 0,18-2 0 0,0 0 0 0,0 0 0 16,0 0 0-16,0 0 0 0,0 0 0 0,-18 4 0 15,1-1 0-15,17-3 0 0,0 0 0 0,0 0 0 16,0 0 0-16,0 0 0 0,0 0 0 0,-15 6 0 16,-2-3 0-16,17-3 0 0,0 0 0 0,-10 3 0 15,-1-1 0-15,11-2 0 0,0 0 0 0,0 3 0 16,-3-3 0-16,3 0 0 0,0 0 0 0,6 0 0 15,-3-3 0-15,-3 3 0 0,0 0 0 0,9 0 0 16,0-2 0 0,-9 2 0-16,0 0 0 0,14-3 0 0,-2 0 0 0,-12 3 0 0,0 0 0 0,0 0 0 15,0 0 0-15,0 0 0 16,0 0 0-16,15-3 0 0,0-3 0 0,-15 6 0 0,0 0 0 0,0 0 0 16,0 0 0-16,0 0 0 15,0 0 0-15,14 0 0 0,2-4 0 16,-4 8 0-16,-4-4 0 0,-8 0 0 0,0 0 0 0,6 6 0 0,-2 0 0 15,-4-6 0-15,0 0 0 0,3 11 0 16,-3-1 0 0,0-10 0-16,0 0 0 15,0 14 0-15,-3-2 0 0,3-12 0 0,0 0 0 0,-4 18 0 0,-2-1 0 16</inkml:trace>
  <inkml:trace contextRef="#ctx0" brushRef="#br1" timeOffset="301346.3105">13518 12580 2048 0,'-6'0'0'0,"26"0"0"16,-10 0 0-16,2 0 0 0,-1 0 0 0,5 0 0 15,-5 0 0-15,4 0 0 0,-1 0 0 0,2 0 0 16,-2 0 0-16,4 0 0 0,-4 0 0 15,4 0 0-15,-3 0 0 0,1 0 0 0,-2 0 0 0</inkml:trace>
  <inkml:trace contextRef="#ctx0" brushRef="#br1" timeOffset="301800.3515">13951 12285 2048 0,'0'0'0'0,"0"2"0"15,0-2 0-15,0 3 0 0,0-3 0 0,0 3 0 16,0-3 0-16,0 0 0 0,0 0 0 0,0 3 0 16,0-3 0-16,0 6 0 0,0-3 0 0,0 6 0 15,0-3 0-15,0 6 0 0,0-4 0 0,0 7 0 16,0 0 0-16,0 0 0 0,0 0 0 0,0 2 0 15,-3 1 0-15,0 0 0 0,0 0 0 0,0 0 0 16,1 0 0-16,-2 0 0 0,-2-4 0 0,6 1 0 16,-3 0 0-16,0-1 0 0,1-1 0 0,2-2 0 15,-3-2 0-15,3 0 0 0,0 0 0 0,3 0 0 16,-3-4 0-16,5 1 0 0,-2 1 0 0,3-4 0 0,0-1 0 16,3 1 0-16,0 0 0 0,3-3 0 0,-3 0 0 15,2 0 0-15,1 0 0 0,3 0 0 0,-4-3 0 16,1 3 0-16,0 0 0 0,3 0 0 15,-3-3 0-15,4 3 0 0,-5 0 0 0,3 0 0 0,-1-2 0 16,-13 2 0-16,0 0 0 0,14 0 0 0,-2 0 0 16,-12 0 0-16,0 0 0 0,0 0 0 0,0 0 0 15,0 0 0-15,0 0 0 0,12-3 0 0,-1-1 0 16,2 1 0-16,-2 0 0 0,1-2 0 0,-3-1 0 16,-1 0 0-16,-2-3 0 0,1 3 0 0,-4-3 0 15</inkml:trace>
  <inkml:trace contextRef="#ctx0" brushRef="#br1" timeOffset="302033.9131">14211 12447 2048 0,'0'0'0'0,"0"0"0"0,0 0 0 16,0 0 0-16,0 0 0 0,0 0 0 0,-3 0 0 15,0 0 0-15,0 0 0 0,3 0 0 0,-3 0 0 16,3 3 0-16,-3-3 0 0,3 3 0 0,0 0 0 16,0 3 0-16,-2-3 0 0,2 5 0 0,0-2 0 15,0 6 0-15,-3 1 0 0,3 1 0 0,-3-2 0 16,0 2 0-16,-1 2 0 0,4-1 0 0,-3-1 0 0,3 1 0 15,-3 0 0-15,3 0 0 0,-2-1 0 16,2 2 0-16,-3-2 0 0,3 1 0 0,0-3 0 0,0 0 0 16,0 0 0-16,3 0 0 0,-3-3 0 0,2-1 0 15,1-1 0-15,0-1 0 0,1-4 0 0,-1 2 0 16,0-4 0-16</inkml:trace>
  <inkml:trace contextRef="#ctx0" brushRef="#br1" timeOffset="302467.5718">14431 12305 2048 0,'0'0'0'0,"0"0"0"0,0 0 0 0,0 0 0 0,0 0 0 0,0 0 0 16,-4 0 0-16,1 0 0 0,0 0 0 0,3 3 0 15,-3-3 0-15,0 6 0 0,1-4 0 0,-1 8 0 16,0-4 0-16,0 8 0 0,0-1 0 0,3 1 0 15,-4 1 0-15,4 6 0 0,-3-3 0 0,3 2 0 16,-2-2 0-16,2 2 0 0,-3-1 0 0,3 2 0 16,0-2 0-16,0 3 0 0,0-5 0 0,3 1 0 15,-1 0 0-15,5-3 0 0,-4-1 0 0,3 2 0 16,-3-5 0-16,5 1 0 0,-2-3 0 0,4 0 0 16,-1-3 0-16,2 0 0 0,-1-3 0 0,1 0 0 15,2-3 0-15,-2-3 0 0,0 0 0 0,2-3 0 16,-5 0 0-16,1-3 0 0,-1-3 0 0,2 0 0 15,-4-3 0-15,2 1 0 0,-2-4 0 0,1 0 0 16,-2 0 0-16,-2 1 0 0,0-4 0 0,0 0 0 16,0 1 0-16,-3 1 0 0,0-1 0 0,0 2 0 0,-3 0 0 15,0 4 0-15,-3-4 0 0,1 3 0 16,-2 0 0-16,-2 3 0 0,1-3 0 0,-1 6 0 0,0-2 0 16,-3 1 0-16,1-1 0 0,-1 5 0 15,0-3 0-15,0 4 0 0,-2-5 0 0,2 7 0 16,-3-3 0-16,6 2 0 0,-4-1 0 0,4 2 0 0,1 0 0 15,5 0 0-15,0-3 0 0</inkml:trace>
  <inkml:trace contextRef="#ctx0" brushRef="#br1" timeOffset="303199.4478">16010 11368 2048 0,'0'0'0'0,"0"0"0"16,-3 0 0-16,3 0 0 0,-3 0 0 0,3 0 0 15,-3-3 0-15,3 0 0 0,-4 0 0 0,8-1 0 16,-4-2 0-16,6 1 0 0,-3-1 0 0,5 0 0 16,-2 0 0-16,5 0 0 0,-3 0 0 0,6 1 0 15,-1-5 0-15,1 2 0 0,-2-2 0 0,6 5 0 16,-3-1 0-16,-1 0 0 0,1 0 0 0,2 3 0 15,-1-3 0-15,-2 6 0 0,-1 0 0 0,-1 3 0 16,-1-3 0-16,2 6 0 0,-5-3 0 0,-2 6 0 16,-1-3 0-16,-1 5 0 0,-1-1 0 0,-3 2 0 15,-3-1 0-15,-1 4 0 0,-1-1 0 0,-4 5 0 16,1-4 0-16,-5 3 0 0,2-1 0 0,-4 4 0 16,-1 0 0-16,-2 5 0 0,-2-2 0 0,2 3 0 15,-3-4 0-15,1 1 0 0,-1 1 0 0,3-2 0 16,1-2 0-16,17-21 0 0,0 0 0 0,0 0 0 0,0 0 0 15,-16 23 0-15,-1 0 0 0,17-23 0 16,0 0 0-16,-9 22 0 0,-3-1 0 0,12-7 0 0,-3 1 0 16,3-15 0-16,0 0 0 0,6 12 0 0,-3-3 0 15,12-1 0-15,-4-1 0 0,-11-7 0 16,0 0 0-16,19 5 0 0,-2-2 0 0,7-3 0 0,0 0 0 16,6 0 0-16,-1 0 0 0,-29 0 0 0,0 0 0 15,30 0 0-15,-3-3 0 0,-27 3 0 0,0 0 0 16,35-2 0-16,-2-1 0 0</inkml:trace>
  <inkml:trace contextRef="#ctx0" brushRef="#br1" timeOffset="303662.9863">16749 11305 2048 0,'0'0'0'0,"0"0"0"0,-3 0 0 0,3 0 0 16,-3 0 0-16,0 0 0 0,-5 0 0 0,5 0 0 15,-2 0 0-15,-1 4 0 0,0-2 0 16,-3 4 0-16,0-3 0 0,1 6 0 0,-2 0 0 16,4 2 0-16,-2 2 0 0,-1 1 0 0,0 2 0 15,3 4 0-15,0-2 0 0,1 0 0 0,-1 0 0 16,3 2 0-16,-4 1 0 0,5 0 0 0,-4-3 0 0,6 2 0 15,0-2 0-15,0-18 0 0,0 0 0 0,3 21 0 16,-3-3 0-16,0-18 0 0,0 0 0 0,8 18 0 16,-1 0 0-16,-7-18 0 0,0 0 0 0,11 14 0 15,-2 1 0-15,9-4 0 0,-4 2 0 0,4-8 0 16,0 1 0-16,0-3 0 0,1-3 0 0,-2-3 0 16,-2 1 0-16,-1-4 0 0,2-3 0 0,-2-3 0 15,-2 0 0-15,0-3 0 0,-1 1 0 0,-1-1 0 16,-5-3 0-16,1 1 0 0,0-2 0 0,-4 1 0 15,-2 0 0-15,-2 0 0 0,-1-2 0 0,0 4 0 16,0 0 0-16,-3 0 0 0,1 2 0 0,-2 2 0 16,1-3 0-16,-2 4 0 0,-1-5 0 0,0 8 0 15,-3-2 0-15,4 2 0 0,-5-1 0 0,5 3 0 16,-4-3 0-16,0 3 0 0,1 0 0 0</inkml:trace>
  <inkml:trace contextRef="#ctx0" brushRef="#br1" timeOffset="304149.6297">17294 11237 2048 0,'0'0'0'0,"0"0"0"0,-4 0 0 0,1 0 0 0,0 0 0 16,1 0 0-16,-4 0 0 0,-1 0 0 0,-2 0 0 15,3 0 0-15,-3 0 0 0,1 4 0 0,-5-4 0 16,2 5 0-16,0-2 0 0,-2 6 0 0,2-3 0 16,1 6 0-16,-1-3 0 0,2 5 0 0,1 1 0 15,1 3 0-15,-1-3 0 0,2 3 0 16,0 0 0-16,3 3 0 0,-1-1 0 0,4 0 0 15,0-2 0-15,4 0 0 0,-1 0 0 0,6 0 0 0,-4 0 0 16,4-4 0-16,0 2 0 0,3-2 0 0,-4-2 0 16,8 1 0-16,-5-5 0 0,4 1 0 15,-3 0 0-15,6-3 0 0,-1 0 0 0,2-3 0 0,-2-3 0 16,1 0 0-16,-4 0 0 0,5-3 0 0,-4-3 0 16,-1 0 0-16,-3-3 0 0,5 0 0 0,-5 1 0 15,-1-5 0-15,-2-2 0 0,1 4 0 0,-3-5 0 16,-1-2 0-16,3 2 0 0,-5-4 0 0,-3 4 0 15,0-2 0-15,-3-3 0 0,0 3 0 0,-5 1 0 16,3 2 0-16,-4-3 0 0,1 2 0 0,-5 2 0 16,2 2 0-16,-2 0 0 0,2 4 0 0,-3-2 0 15,-2 5 0-15,2-2 0 0,-1 7 0 0,1-2 0 16,1 2 0-16,-1 0 0 0</inkml:trace>
  <inkml:trace contextRef="#ctx0" brushRef="#br1" timeOffset="305596.0327">16618 12269 2048 0,'0'0'0'0,"0"3"0"0,0-3 0 0,3 3 0 16,0-3 0-16,0 3 0 0,-3 1 0 0,5 1 0 15,-2-2 0-15,3 6 0 0,1-3 0 0,1 5 0 0,1-1 0 16,2 4 0-16,-1-1 0 0,1 1 0 0,1 1 0 16,3 3 0-16,1-4 0 0,-2 4 0 0,0 0 0 15,5 3 0-15,-1-3 0 0,4 5 0 0,-1-2 0 16,3 3 0-16,0-3 0 0,0 2 0 0,0 1 0 15,2-1 0-15,1-2 0 0,2 3 0 0,1-3 0 16,5 6 0-16,-1-1 0 0,6 1 0 0,-1 0 0 16,5 2 0-16,-2-2 0 0,9 3 0 0,-4-4 0 15,0-2 0-15,-1-1 0 0,-3 2 0 0,1-5 0 0,1 1 0 16,-3-1 0-16,5 1 0 0,0-3 0 0,1 3 0 16,-1-3 0-16,6-4 0 0,-2 2 0 15,3-1 0-15,-4-4 0 0,3 1 0 0,-4 0 0 16,6-1 0-16,-2 2 0 0,0-4 0 0,-2-1 0 0,2 2 0 15,0-5 0-15,2 4 0 0,-6-3 0 0,2 0 0 16,-2 0 0-16,5-1 0 0,-3-1 0 16,2-1 0-16,-2 0 0 0,2-3 0 0,-3 0 0 15,3 0 0-15,-2-3 0 0,2 0 0 0,-3-1 0 16,4 2 0-16,-3-1 0 0,-2-3 0 0,-1-3 0 16,-1 0 0-16,-2 1 0 0,-4-2 0 0,0 2 0 0,5-4 0 15,-5 0 0-15,0 0 0 0,0-2 0 0,1-2 0 16,-3 2 0-16,-1-5 0 0,0 2 0 0,1-1 0 15,1-2 0-15,-2-1 0 0,-3 0 0 0,0 0 0 16,1-3 0-16,-3 4 0 0,-1-4 0 0,-3 3 0 16,1-3 0-16,-3 4 0 0,0-4 0 0,-3 6 0 15,-3-2 0-15,-1 2 0 0,-2-3 0 0,2 3 0 16,-2 1 0-16,0-1 0 0,-1 0 0 0,2 3 0 16,-4-3 0-16,-15 18 0 0,0 0 0 0,18-15 0 15,-4-3 0-15,1 6 0 0,-1-2 0 0,-14 14 0 16,0 0 0-16,16-15 0 0,-2-3 0 0,-14 18 0 15,0 0 0-15,0 0 0 0,0 0 0 0,0 0 0 16,0 0 0-16,15-17 0 0,-3-1 0 16,-12 18 0-16,0 0 0 0,0 0 0 0,0 0 0 0,0 0 0 15,0 0 0-15,11-15 0 0,1-3 0 0,-12 18 0 16,0 0 0-16,0 0 0 0,0 0 0 0,0 0 0 16,0 0 0-16,9-14 0 0,1-4 0 0,-10 18 0 15,0 0 0-15,0 0 0 0,0 0 0 0,0 0 0 16,0 0 0-16,9-12 0 0,-3-4 0 0,-6 16 0 15,0 0 0-15,0 0 0 0,0 0 0 0,0 0 0 16,0 0 0-16,5-9 0 0,1 1 0 0,-6 8 0 16,0 0 0-16,0 0 0 0,0 0 0 0,0 0 0 15,0 0 0-15,3-6 0 0,1-3 0 0,-4 9 0 16,0 0 0-16,0 0 0 0,0 0 0 0,0-3 0 16,-4 0 0-16,4 3 0 0,0 0 0 0,-6 0 0 15,-2-3 0-15,8 3 0 0,0 0 0 0,0 0 0 16,0 0 0-16,0 0 0 0,0 0 0 0,-12 0 0 0,-1 0 0 15,13 0 0-15,0 0 0 0,0 0 0 0,0 0 0 16,0 0 0-16,0 0 0 0,-11 3 0 16,-2-3 0-16,13 0 0 0,0 0 0 0,-6 0 0 0,-2 0 0 15,8 0 0-15,0 0 0 0,-3 0 0 0,0-3 0 16,6-3 0-16,0 0 0 0,3 0 0 16,-1-3 0-16,-5 9 0 0,0 0 0 0,13-9 0 15,-5 1 0-15,-8 8 0 0,0 0 0 0,13-9 0 0,-1-3 0 16,-12 12 0-16,0 0 0 0,0 0 0 15,0 0 0-15,0 0 0 0,0 0 0 0,14-6 0 0,2-3 0 16,-16 9 0-16,0 0 0 0,14-2 0 0,1-4 0 16,-1 8 0-16,-1-2 0 0,-13 0 0 0,0 0 0 15,14 9 0-15,-3-3 0 0,-11-6 0 0,0 0 0 16,13 12 0-16,-2 0 0 0,-11-12 0 0,0 0 0 16,15 17 0-16,-2 1 0 0,-13-18 0 0,0 0 0 15,15 21 0-15,-4-4 0 0,-11-17 0 16,0 0 0-16,12 22 0 0,0-1 0 0,-12-21 0 15,0 0 0-15,9 26 0 0,-1-2 0 0</inkml:trace>
  <inkml:trace contextRef="#ctx0" brushRef="#br1" timeOffset="305996.4607">18149 12777 2048 0,'0'0'0'0,"3"2"0"0,-1 1 0 0,3 3 0 16,-2-3 0-16,3 0 0 0,0 0 0 0,2 0 0 16,-1-3 0-16,4 3 0 0,1-3 0 15,3 3 0-15,-4-3 0 0,7 3 0 16,-3-3 0-16,3 0 0 0,-1 0 0 0,1 0 0 0,1 0 0 0,-2 3 0 15,1-3 0-15,2 0 0 16,-2 0 0-16,0 0 0 0,-1 0 0 16,2-3 0-16,-5 0 0 0</inkml:trace>
  <inkml:trace contextRef="#ctx0" brushRef="#br1" timeOffset="306246.3434">18728 12560 2048 0,'0'0'0'0,"0"2"0"0,0-2 0 0,0 4 0 15,0-4 0-15,0 3 0 0,0 0 0 0,0 3 0 0,0-4 0 16,0 4 0-16,0 1 0 0,0 4 0 0,0 1 0 16,0 4 0-16,0-5 0 0,0 7 0 15,0-1 0-15,0 5 0 0,0-5 0 0,0 4 0 0,0-4 0 16,0 5 0-16,0-2 0 0,0 0 0 0,0-2 0 15,2 3 0-15,-2-3 0 0,3-1 0 0,-3-1 0 16,6-5 0-16,-2 1 0 0,-1-2 0 0,-1-2 0 0,1-2 0 16,0-3 0-16</inkml:trace>
  <inkml:trace contextRef="#ctx0" brushRef="#br1" timeOffset="306613.0827">18955 12530 2048 0,'0'0'0'0,"4"0"0"15,-1 0 0-15,2 0 0 0,-2 0 0 0,0 0 0 16,0 0 0-16,-3 0 0 0,0 0 0 0,0 3 0 16,-3-3 0-16,0 3 0 0,0 0 0 0,1 2 0 15,-1 2 0-15,3 2 0 0,-3 0 0 0,-1 5 0 16,-2-1 0-16,3 3 0 0,1 0 0 0,-1 2 0 16,-3 0 0-16,3 0 0 0,-2 0 0 0,1 2 0 15,1-2 0-15,3-1 0 0,0 1 0 0,3 0 0 16,-3 0 0-16,4-4 0 0,-2 2 0 0,7-2 0 15,-3 1 0-15,5-3 0 0,-1-1 0 0,1-1 0 16,-2-4 0-16,6-1 0 0,-4 1 0 16,4-6 0-16,-3 0 0 0,4-3 0 0,-5-3 0 0,1 1 0 15,0-4 0-15,0-1 0 0,-4-1 0 0,2-1 0 16,-5-3 0-16,1-2 0 16,0-1 0-16,-3 0 0 0,1-3 0 15,-2 1 0-15,-2-1 0 0,0 0 0 0,-2 0 0 0,-2 3 0 0,-2-3 0 16,0 7 0-16,1-4 0 0,-4 6 0 0,0-2 0 15,0 4 0-15,-2 2 0 0,-2 2 0 16,2-1 0-16,-2 5 0 0,1-1 0 0,1 3 0 0,-2-3 0 16</inkml:trace>
  <inkml:trace contextRef="#ctx0" brushRef="#br1" timeOffset="307279.8532">20621 11347 2048 0,'0'0'0'0,"0"2"0"0,0-2 0 0,0 4 0 16,0-2 0-16,0 5 0 0,0-1 0 0,0 2 0 16,0 2 0-16,0 2 0 0,-4 0 0 0,1 4 0 15,0 2 0-15,3 4 0 0,-3-2 0 0,3 4 0 16,-2-4 0-16,2 4 0 0,0-3 0 0,0 2 0 15,-3-1 0-15,3 5 0 0,0-3 0 0,0 4 0 16,-3 2 0-16,3 0 0 16,0-3 0-16,3 2 0 0,-3 2 0 0,0-31 0 0,0 0 0 15,3 29 0-15,-1 0 0 0,-2-29 0 0,0 0 0 0,0 0 0 16,0 0 0-16,9 36 0 0,-2-4 0 0</inkml:trace>
  <inkml:trace contextRef="#ctx0" brushRef="#br1" timeOffset="307946.2746">21171 11359 2048 0,'0'0'0'0,"0"0"0"0,-3 0 0 15,0 0 0-15,0 0 0 0,1 0 0 0,-4 0 0 16,3 0 0-16,-3-4 0 0,0 2 0 0,-3-2 0 15,-2 4 0-15,-2-2 0 0,5 2 0 0,-4-3 0 16,0 3 0-16,1 0 0 0,-1 3 0 0,0-1 0 16,0 8 0-16,0-4 0 0,1 5 0 0,-2 2 0 15,4 2 0-15,0-1 0 0,1 4 0 0,-2-3 0 0,4 3 0 16,1-1 0-16,-1 1 0 16,0 0 0-16,6 0 0 0,-3-1 0 0,3 1 0 0,0 0 0 0,3-2 0 15,-3-2 0-15,6 1 0 0,0-4 0 0,2 1 0 16,-1-2 0-16,4-2 0 0,-2 1 0 15,3-3 0-15,-2-3 0 0,1-1 0 0,-1 2 0 0,-2-4 0 16,1-4 0-16,3 2 0 0,-3-4 0 0,-1 0 0 16,1-3 0-16,0 0 0 0,0 1 0 0,-1-4 0 15,-2 0 0-15,1 0 0 0,-1-2 0 0,-1 1 0 16,-2-1 0-16,3-2 0 0,-3 1 0 0,1 4 0 16,-2-4 0-16,1 4 0 0,0-2 0 0,0 6 0 15,-3-1 0-15,0 5 0 0,0-2 0 0,3 5 0 16,-3 0 0-16,0 5 0 0,0 1 0 15,0 6 0-15,0 1 0 0,0 3 0 0,0 0 0 0,0 4 0 16,0-2 0-16,0 7 0 0,0-2 0 0,0 9 0 16,0 1 0-16,3 2 0 0,-3 0 0 0,2 8 0 15,-2-2 0-15,6 4 0 0,-3-4 0 0,2-3 0 16,-2-2 0-16,-3-36 0 0,0 0 0 0,5 32 0 16,-2 2 0-16,-3-34 0 0,0 0 0 0,6 20 0 15,0 1 0-15,3-9 0 0,-3-3 0 0</inkml:trace>
  <inkml:trace contextRef="#ctx0" brushRef="#br1" timeOffset="308413.1354">21542 11475 2048 0,'0'0'0'0,"0"3"0"16,-3-1 0-16,3 1 0 0,-2 0 0 0,2 0 0 0,-3-3 0 16,0 3 0-16,-1-3 0 0,-2 2 0 0,-2-2 0 15,1 7 0-15,-1-4 0 0,2 7 0 0,-3-2 0 16,3 4 0-16,0-3 0 0,0 5 0 0,1-2 0 16,2 6 0-16,-3-2 0 0,2 4 0 0,-2 1 0 15,4 2 0-15,-4-2 0 0,3 3 0 0,0-1 0 16,3 7 0-16,-3-3 0 0,3-1 0 0,0 2 0 15,0-28 0-15,0 0 0 0,6 26 0 0,0-2 0 16,-6-24 0-16,0 0 0 0,8 23 0 0,2-2 0 16,-10-21 0-16,0 0 0 0,14 21 0 0,1-3 0 15,2-7 0-15,2 1 0 0,-4-6 0 0,0-3 0 16,-1-3 0-16,2 0 0 0,-2-6 0 0,-2 0 0 16,2-3 0-16,-2 1 0 0,0-5 0 0,0-1 0 15,0-1 0-15,-3-3 0 0,-1-3 0 0,1 2 0 16,0-3 0-16,-2 2 0 0,-1-2 0 0,-4 1 0 15,4 0 0-15,-3 1 0 0,-3 3 0 16,-3-1 0-16,0 0 0 0,0 0 0 0,-2 4 0 0,-2-2 0 0,1 5 0 16,0-4 0-16,-3 3 0 0,1 0 0 15,-1 3 0-15,-3-3 0 0,0 3 0 0,0-2 0 16,0 1 0-16,-2 2 0 0,-1-1 0 0,-3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27:42.026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14487 14778 2048 0,'4'3'0'0,"-17"-13"0"0,8 5 0 0,2 2 0 16,-3-3 0-16,3 0 0 0,-4 0 0 0,2 0 0 15,-1 0 0-15,0 0 0 0,-4-3 0 0,4 4 0 16,-2-1 0-16,2-1 0 0,0 1 0 0,-1 3 0 16,-1 1 0-16,2-1 0 0,0 0 0 0,-3 3 0 15,0-3 0-15,1 6 0 0,-1-3 0 0,0 3 0 16,0-3 0-16,1 3 0 0,-5-1 0 0,5 4 0 16,-1 1 0-16,-3 2 0 0,0-4 0 0,3 8 0 15,-4-1 0-15,5 2 0 0,-4-2 0 0,3 8 0 16,-3-2 0-16,4 3 0 0,-5-1 0 0,5 4 0 15,-3 0 0-15,-2 9 0 0,2-3 0 0,2 2 0 16,-3-2 0-16,3 6 0 0,1-4 0 0,1 0 0 16,-2 1 0-16,3 3 0 0,0-3 0 0,3-1 0 15,-4 1 0-15,5-1 0 0,-1 0 0 0,3 0 0 16,-3 2 0-16,6-1 0 0,-3-3 0 0,3-1 0 16,-1-2 0-16,-2-27 0 0,0 0 0 0,7 29 0 15,-4 1 0-15,6 0 0 0,-3-4 0 0,-6-26 0 0,0 0 0 16,10 24 0-16,-2 0 0 0,-8-24 0 15,0 0 0-15,15 20 0 16,0-2 0-16,-15-18 0 0,0 0 0 0,17 12 0 0,1 0 0 0,-1-6 0 0,1-2 0 16,0-4 0-16,-1-4 0 0,2-2 0 15,-4-2 0-15,0-5 0 0,-1 2 0 0,2-4 0 0,-2 0 0 16,-2-3 0-16,0-2 0 0,-1-1 0 0,1 0 0 16,3-6 0-16,-3 0 0 0,0-2 0 0,-1-1 0 15,-1 0 0-15,-1 1 0 0,0-4 0 0,0 0 0 16,-3 1 0-16,0-2 0 0,-1 2 0 0,-2-3 0 15,0 2 0-15,-3 1 0 0,3 2 0 0,1-3 0 16,-4 4 0-16,0-4 0 0,0 7 0 0,0-3 0 16,-4 1 0-16,1-1 0 0,0 5 0 15,0-1 0-15,0 2 0 0,-2 0 0 0,-1 2 0 0,-1 1 0 16,4 4 0-16,-2-1 0 0,-1 2 0 0,0 0 0 16,-4 3 0-16,1 1 0 0,4-1 0 0,-4-1 0 15,2 4 0-15,-1 1 0 0,-1 2 0 0,1-1 0 16,1 2 0-16,-2-1 0 0,1 3 0 0,-1-3 0 15</inkml:trace>
  <inkml:trace contextRef="#ctx0" brushRef="#br0" timeOffset="1066.5705">17719 14597 2048 0,'7'0'0'0,"-25"-3"0"0,9 3 0 0,0 0 0 0,-2-3 0 16,-4 6 0-16,0-3 0 0,1 3 0 0,-2-3 0 15,-3 5 0-15,2 2 0 0,-1 2 0 0,1-1 0 16,-1 7 0-16,-2-2 0 0,2 3 0 0,-3 3 0 16,1 7 0-16,-2-2 0 0,1 6 0 0,1-4 0 15,5 4 0-15,-2 0 0 0,2 5 0 0,-4-2 0 16,8 9 0-16,-3-1 0 0,4 7 0 0,-1-4 0 15,4 0 0-15,-2 1 0 0,6-3 0 0,0-1 0 16,6 0 0-16,-3-2 0 0,6 0 0 0,-3-3 0 0,7-1 0 16,-4-2 0-16,6-1 0 0,-3-3 0 0,2 1 0 15,1 0 0-15,5-3 0 0,-1 0 0 16,1-1 0-16,1-2 0 0,2-4 0 0,-2 1 0 0,4-3 0 16,-2-1 0-16,-20-17 0 0,0 0 0 0,27 12 0 15,-4 0 0-15,4-6 0 0,0 0 0 0,-1-6 0 16,2 0 0-16,-2-3 0 0,-3 0 0 0,1-6 0 15,-3 0 0-15,-1-3 0 0,1 1 0 0,0-4 0 16,-3-3 0-16,0-2 0 0,-4-1 0 0,5-4 0 16,-5-1 0-16,1 0 0 0,-4-4 0 0,5 0 0 15,-5-3 0-15,-2 1 0 0,0-3 0 0,0 2 0 16,-4-2 0-16,1 1 0 0,-3-2 0 0,0 4 0 16,1-4 0-16,-1 4 0 0,-3-3 0 0,0 2 0 15,0 0 0-15,0 1 0 0,-3-1 0 0,-1 3 0 16,-2 1 0-16,0 0 0 0,1-1 0 0,-4 3 0 15,0 0 0-15,-3 3 0 0,1-2 0 0,-2 5 0 16,2 0 0-16,-4 1 0 0,-2-1 0 0,1 3 0 16,-1 0 0-16,-2 4 0 0,1-2 0 0,4 5 0 15,-4-1 0-15,4 6 0 0,-5-3 0 0,2 4 0 16,-1-5 0-16</inkml:trace>
  <inkml:trace contextRef="#ctx0" brushRef="#br0" timeOffset="3916.6835">14211 15715 2048 0,'-9'-3'0'0,"33"9"0"0,-18-4 0 0,5 1 0 0,2 0 0 15,2 4 0-15,0-4 0 0,-1 2 0 0,1 1 0 16,3 1 0-16,-3-2 0 0,6 4 0 0,-4 0 0 16,4 2 0-16,-4-1 0 0,5 4 0 0,-1-2 0 15,8 3 0-15,-2 0 0 0,1 3 0 0,2-3 0 16,0 3 0-16,0-1 0 0,2 1 0 0,2-1 0 16,7 5 0-16,-2-2 0 0,2 4 0 0,0-3 0 15,0 0 0-15,-3-3 0 0,5 1 0 0,-5 3 0 16,0-4 0-16,-2-1 0 0,4 4 0 0,-5-3 0 0,3 3 0 15,-3-4 0-15,0 1 0 0,3 0 0 16,-3 0 0-16,-3-3 0 0,0 0 0 0,1-1 0 0,-1 2 0 16,-1-5 0-16,-2-2 0 0,1-4 0 0</inkml:trace>
  <inkml:trace contextRef="#ctx0" brushRef="#br0" timeOffset="4649.6622">17362 15783 2048 0,'0'0'0'0,"0"3"0"15,0-3 0-15,0 2 0 0,0-2 0 0,0 3 0 0,0-3 0 16,0 0 0-16,0 0 0 0,0 3 0 16,0-3 0-16,-3 0 0 0,0 0 0 0,-1 0 0 0,1 0 0 15,0 0 0-15,-2 0 0 0,2 0 0 0,0 0 0 16,-3 0 0-16,-1 0 0 0,2 4 0 0,-4-4 0 15,1 3 0-15,-2-3 0 0,2 3 0 0,-5-1 0 16,4 4 0-16,-3-3 0 0,1 6 0 0,-4-3 0 16,0 3 0-16,0 1 0 0,-2 1 0 0,-4-2 0 15,3 3 0-15,-2 0 0 0,-5 2 0 0,1-2 0 16,-5 6 0-16,-1-3 0 0,1 0 0 0,-3-1 0 16,-2 4 0-16,2-3 0 0,-3 2 0 0,-3 2 0 15,-4 3 0-15,0-3 0 0,1-1 0 0,-1 0 0 16,7 0 0-16,-3-4 0 0,1 4 0 0,-1-3 0 15,2 0 0-15,-2 0 0 0,3-1 0 0,-1 1 0 16,3-3 0-16,-2 0 0 0,3 0 0 0,-2 0 0 16,8 0 0-16,-4-3 0 0,4 2 0 0,-4-2 0 15,4 3 0-15,-1 0 0 0,-1-3 0 0,2 0 0 16,26-9 0-16,0 0 0 0,-23 12 0 0,-4-4 0 0,27-8 0 16,0 0 0-16,-27 9 0 0,-2 0 0 0,29-9 0 15,0 0 0-15,-27 12 0 0,0-3 0 0,27-9 0 16,0 0 0-16,0 0 0 0,0 0 0 0,0 0 0 15,0 0 0-15,-27 9 0 0,0 0 0 0,27-9 0 16,0 0 0-16,-29 9 0 0,0-4 0 0</inkml:trace>
  <inkml:trace contextRef="#ctx0" brushRef="#br0" timeOffset="5333.2835">15473 16593 2048 0,'0'0'0'0,"0"0"0"16,0 0 0-16,0 0 0 0,0 0 0 0,0 0 0 0,0 0 0 16,0 0 0-16,0 0 0 0,4 0 0 0,-4 0 0 0,3 2 0 15,-3-2 0-15,2 3 0 0,1 0 0 0,0 3 0 16,-3-3 0-16,3 6 0 0,-3-3 0 0,0 6 0 16,0-1 0-16,3 4 0 0,-3-3 0 0,0 6 0 15,0 0 0-15,0 3 0 0,0-4 0 0,0 4 0 16,-3 0 0-16,3 3 0 0,-3-3 0 0,3-21 0 15,0 0 0-15,0 23 0 0,-3 1 0 0,3 5 0 16,-3 1 0-16,3-30 0 0,0 0 0 0,0 0 0 16,0 0 0-16,-2 30 0 0,-1 0 0 0,3-30 0 15,0 0 0-15,0 0 0 0,0 0 0 0,0 0 0 16,0 0 0-16,-4 23 0 0,1 1 0 0,3-9 0 16,0-4 0-16</inkml:trace>
  <inkml:trace contextRef="#ctx0" brushRef="#br0" timeOffset="5649.9264">15717 16522 2048 0,'0'0'0'0,"0"2"0"0,0 1 0 15,0 0 0-15,0 0 0 0,0 0 0 0,0 1 0 0,0-2 0 16,0 1 0-16,0 3 0 0,0-3 0 16,0 3 0-16,0 0 0 0,0 2 0 0,0 2 0 0,0 4 0 15,0-2 0-15,0 3 0 0,0 0 0 0,0 2 0 0,0-2 0 16,0 6 0-16,0-3 0 0,0 3 0 16,0-1 0-16,0 1 0 0,0 0 0 0,0-21 0 15,0 0 0-15,0 24 0 0,0-4 0 16,0 4 0-16,0 0 0 0,0-24 0 0,0 0 0 0,0 32 0 0,0-2 0 15,0-30 0-15,0 0 0 0,0 0 0 16,0 0 0-16,-3 33 0 0,0-3 0 16</inkml:trace>
  <inkml:trace contextRef="#ctx0" brushRef="#br0" timeOffset="6966.6764">15906 16987 2048 0,'0'-9'0'0,"-6"36"0"0,3-19 0 15,1 4 0-15,-1 0 0 0,0 3 0 0,-3-3 0 16,3 3 0-16,-3-1 0 0,3 1 0 0,-3 0 0 16,3 0 0-16,-2-4 0 0,-2 1 0 0,0-3 0 15</inkml:trace>
  <inkml:trace contextRef="#ctx0" brushRef="#br0" timeOffset="7500.5692">16199 16536 2048 0,'0'0'0'0,"0"4"0"16,0-2 0-16,0 1 0 0,0 0 0 0,0 0 0 0,0-3 0 0,0 3 0 15,0-3 0-15,0 0 0 0,-3 0 0 0,1 3 0 16,-1 0 0-16,0 0 0 0,-4 0 0 0,1 3 0 16,1-1 0-16,-1 8 0 0,-3-5 0 0,0 7 0 15,0-3 0-15,4 6 0 0,-4-4 0 0,2 7 0 16,-1-3 0-16,2 3 0 0,0 0 0 0,4 6 0 15,-5-4 0-15,7-23 0 0,0 0 0 0,-3 30 0 16,0-1 0-16,3 1 0 0,0-1 0 0,6 1 0 16,-3-3 0-16,-3-27 0 0,0 0 0 0,9 24 0 15,-3-3 0-15,-6-21 0 0,0 0 0 0,11 17 0 16,-1-2 0-16,4-3 0 0,-2-3 0 0,3-3 0 16,-1 0 0-16,1-4 0 0,1-2 0 0,-1-2 0 15,-4-4 0-15,5 0 0 0,-5-3 0 0,4-3 0 16,-3-3 0-16,-1 1 0 0,-1-4 0 0,-2 0 0 15,1-3 0-15,0-3 0 0,-3 0 0 0,0-2 0 16,-1-4 0-16,-2 4 0 0,0-4 0 0,0 4 0 16,-3-1 0-16,0 3 0 0,-3 0 0 0,0 3 0 15,-3 1 0-15,1 5 0 0,-1 0 0 0,-1 0 0 16,-1 1 0-16,-1 1 0 0,-3-1 0 0,3 5 0 16,-2-3 0-16,-2 3 0 0,-1 0 0 0,3 4 0 15,-2-5 0-15,2 7 0 0,-4 0 0 0,2 3 0 16,2 0 0-16,-1 0 0 0,-3 0 0 0,3 3 0 15,1-3 0-15,2 3 0 0,-3-3 0 0</inkml:trace>
  <inkml:trace contextRef="#ctx0" brushRef="#br0" timeOffset="8016.9325">16551 16497 2048 0,'0'0'0'0,"0"3"0"0,0 1 0 0,0-2 0 16,0 1 0-16,-2 0 0 0,-1 1 0 0,0-1 0 0,-3 0 0 0,3 2 0 0,0-2 0 15,1 7 0-15,-5-2 0 0,4 4 0 0,-3 0 0 16,1 3 0-16,-4-1 0 0,3 4 0 0,-3 0 0 15,3 2 0-15,0 1 0 0,1 3 0 0,-2 0 0 0,4 6 0 16,-2-4 0-16,2 4 0 0,0-4 0 16,3-26 0-16,0 0 0 0,0 30 0 0,0-3 0 15,0-27 0-15,0 0 0 0,6 25 0 0,-1 3 0 0,-5-28 0 16,0 0 0-16,10 24 0 0,-2 0 0 0,-8-24 0 16,0 0 0-16,18 17 0 0,-3-1 0 0,-1-8 0 15,1-2 0-15,-1-3 0 0,3-3 0 16,-3-3 0-16,1-3 0 0,-1-2 0 15,-1-2 0-15,-2-1 0 0,2-1 0 0,-2-3 0 0,-2-3 0 16,-1-3 0-16,-1-1 0 0,1 0 0 0,-2-2 0 0,0-6 0 16,-3 1 0-16,0 2 0 0,0-2 0 0,-3 2 0 15,0 0 0-15,0 3 0 0,-3 0 0 0,0 4 0 16,-3-1 0-16,0 6 0 0,1 1 0 0,-1 1 0 16,-1-1 0-16,-1 5 0 0,-1-2 0 0,0 4 0 15,-3-2 0-15,4 4 0 0,-1-2 0 0,-1 4 0 16,-1-2 0-16,2 1 0 0,0 1 0 15,3 0 0-15,-2 0 0 0,2 0 0 0,-1 1 0 16</inkml:trace>
  <inkml:trace contextRef="#ctx0" brushRef="#br0" timeOffset="8516.6013">17000 16447 2048 0,'0'0'0'0,"0"3"0"15,0-1 0-15,0 2 0 0,0-1 0 0,0 0 0 0,-3-3 0 16,0 3 0-16,0-3 0 0,0 0 0 0,1 0 0 16,-5 3 0-16,1-3 0 0,0 0 0 0,-2 0 0 15,-2 2 0-15,2-2 0 0,-1 0 0 0,1 0 0 16,-3 3 0-16,0 0 0 0,2 4 0 15,-3-2 0-15,3 4 0 0,-3 0 0 0,3 4 0 0,1-5 0 16,-1 7 0-16,0-3 0 0,3 6 0 0,0-3 0 16,1 2 0-16,-1 1 0 0,2 5 0 0,-2-1 0 15,6 1 0-15,-3-2 0 0,3-21 0 0,0 0 0 16,3 27 0-16,-3-3 0 0,0-24 0 0,0 0 0 16,10 29 0-16,-4 0 0 0,-6-29 0 0,0 0 0 15,14 30 0-15,-2-3 0 0,-12-27 0 0,0 0 0 16,17 24 0-16,-1-1 0 0,-16-23 0 0,0 0 0 15,19 16 0-15,2-2 0 0,1-5 0 0,-2-3 0 16,-20-6 0-16,0 0 0 0,18-2 0 0,1-4 0 16,-5-4 0-16,0-1 0 0,-2-9 0 0,0 4 0 15,-3-2 0-15,0-3 0 0,0 0 0 0,-4 1 0 16,-2-2 0-16,0-1 0 0,-3 3 0 0,0-1 0 16,0 0 0-16,-3 0 0 0,-3 6 0 0,1-3 0 0,-4 3 0 15,0-2 0-15,0 5 0 0,-2 0 0 0,-2 3 0 16,2-2 0-16,-3 4 0 0,-2-1 0 0,5 2 0 15,-4 0 0-15,0 3 0 0,-1-3 0 0,5 3 0 16,-5-3 0-16</inkml:trace>
  <inkml:trace contextRef="#ctx0" brushRef="#br0" timeOffset="10187.4789">19500 16684 2048 0,'-2'-3'0'0,"7"15"0"0,-5-6 0 0,3 6 0 16,0 0 0-16,1 3 0 0,-4-1 0 0,3 7 0 15,-3 0 0-15,5 3 0 0,-2-1 0 0,3 10 0 0,0-1 0 16,0 4 0-16,0 0 0 0,3 5 0 0,-4 1 0 15,4 5 0-15,-1-3 0 0,0 2 0 0,-2-4 0 16,0-2 0-16,0-1 0 0,0-4 0 16,0 1 0-16,-6-36 0 0,0 0 0 0,5 33 0 0,1-1 0 15,-6-32 0-15,0 0 0 0,0 0 0 0,0 0 0 16,3 33 0-16,1-4 0 0</inkml:trace>
  <inkml:trace contextRef="#ctx0" brushRef="#br0" timeOffset="10966.6663">19879 16693 2048 0,'0'0'0'0,"0"0"0"0,0 0 0 0,0 0 0 16,0 0 0-16,0 0 0 0,0 0 0 0,4 0 0 16,-4 0 0-16,3-3 0 0,-3 0 0 0,6 0 0 15,-3-3 0-15,-1 0 0 0,1 1 0 0,6 1 0 16,-3-2 0-16,3 4 0 0,1-5 0 15,2 2 0-15,-3-1 0 0,2 0 0 0,1 0 0 0,3 3 0 16,-3-3 0-16,2 6 0 0,-2-3 0 0,3 3 0 16,-4-3 0-16,2 6 0 0,-2 0 0 0,1 3 0 15,-3-3 0-15,1 6 0 0,-2-3 0 0,-1 2 0 16,-1 1 0-16,-4 3 0 0,1 0 0 0,0 3 0 16,-3-4 0-16,0 5 0 0,-3-4 0 0,0 5 0 15,1-1 0-15,-4-2 0 0,-1 1 0 0,-1 0 0 16,-5 0 0-16,4-1 0 0,-3 1 0 0,-3 3 0 15,1-4 0-15,0 2 0 0,-2-5 0 0,2 4 0 16,-1-3 0-16,3 4 0 0,-3-5 0 0,4 1 0 16,-2 0 0-16,4-3 0 0,-3 0 0 0,7-1 0 15,-2 2 0-15,4-4 0 0,-3-1 0 0,6 1 0 16,-2-3 0-16,4 0 0 0,1 0 0 0,3 0 0 16,1-3 0-16,4 0 0 0,-1 0 0 0,5 0 0 15,-4 0 0-15,7 0 0 0,-3 0 0 0,3 3 0 16,-1-3 0-16,4 3 0 0,-3 0 0 0,2 0 0 15,-2 0 0-15,0 3 0 0,0 0 0 0,-18-6 0 16,0 0 0-16,21 8 0 0,-1-2 0 0,-20-6 0 0,0 0 0 16,21 12 0-16,-3 0 0 0,-18-12 0 0,0 0 0 15,17 18 0-15,1-4 0 0,-18-14 0 16,0 0 0-16,15 25 0 0,0-1 0 0,-6 2 0 0,0-2 0 16,-6 2 0-16,-3-2 0 0,-3-1 0 0,0-2 0 15,-3-3 0-15,1 0 0 0,-6 1 0 0,3-2 0 16,-4 1 0-16,0-3 0 0,0-1 0 0,-2 1 0 15,-1 0 0-15,-2-3 0 0,17-12 0 0,0 0 0 16,-18 14 0-16,-3-2 0 0,21-12 0 0,0 0 0 16,-20 12 0-16,-5 0 0 0,25-12 0 0,0 0 0 15,-27 11 0-15,-2-1 0 0,29-10 0 0,0 0 0 16,-24 6 0-16,0-4 0 0,24-2 0 0,0 0 0 16,-17 0 0-16,-4-2 0 0,10-7 0 0,-2-1 0 0</inkml:trace>
  <inkml:trace contextRef="#ctx0" brushRef="#br0" timeOffset="12366.3226">20594 16530 2048 0,'0'0'0'0,"0"0"0"0,0 0 0 16,0 0 0-16,0 0 0 0,0 0 0 0,0 0 0 16,0 0 0-16,0 0 0 0,0 0 0 0,0 0 0 15,0 0 0-15,0 0 0 0,0 0 0 0,0 0 0 0,0 0 0 16,0 0 0-16,0 3 0 0,0-3 0 16,0 7 0-16,0-5 0 0,0 7 0 0,0-3 0 15,3 9 0-15,-3-3 0 0,3 5 0 0,-3 1 0 0,3 3 0 16,0 0 0-16,-1 2 0 0,-2 0 0 15,3 8 0-15,-3-4 0 0,3 2 0 0,-3 1 0 0,7 2 0 16,-4-2 0-16,2 2 0 0,-2-2 0 16,3 3 0-16,-2-3 0 0,2 2 0 0,-3-2 0 15,0-1 0-15,0-2 0 0,-3-27 0 0,0 0 0 0,6 29 0 16,-3 1 0-16,-3-30 0 0,0 0 0 0,2 30 0 16,1 0 0-16,-3-30 0 0,0 0 0 0,0 0 0 15,0 0 0-15,0 0 0 0,0 0 0 0,0 26 0 16,0-2 0-16,-3-6 0 0,-2-4 0 0</inkml:trace>
  <inkml:trace contextRef="#ctx0" brushRef="#br0" timeOffset="29883.0396">20952 17384 2048 0,'0'-6'0'0,"0"27"0"15,0-15 0-15,0 6 0 0,0 0 0 16,0 2 0-16,0 1 0 0,0 0 0 0,-3 0 0 0,0 3 0 16,1-1 0-16,2 1 0 0,-3-3 0 0,3 3 0 15,-3-4 0-15,3 4 0 0,0-2 0 16,0-2 0-16,-3-2 0 0,3 0 0 0,0-3 0 0,-3 0 0 15,0-3 0-15</inkml:trace>
  <inkml:trace contextRef="#ctx0" brushRef="#br0" timeOffset="30599.912">21792 16402 2048 0,'0'0'0'0,"0"3"0"0,0-3 0 0,0 3 0 16,0-3 0-16,-4 3 0 0,1-3 0 0,0 0 0 15,-3 0 0-15,1 4 0 0,-4-4 0 0,0 0 0 0,-3 0 0 16,1 0 0-16,-2 0 0 0,1 0 0 16,-3 0 0-16,1 0 0 0,-2 0 0 0,2 3 0 15,-4-3 0-15,1 2 0 0,-1-2 0 0,1 3 0 0,-1 0 0 16,2 3 0-16,-2-4 0 0,3 2 0 0,-2-1 0 16,2 0 0-16,-2 0 0 0,4 0 0 0,-1-1 0 15,5 2 0-15,-3-1 0 0,3 3 0 0,1-3 0 16,8-3 0-16,0 0 0 0,-7 5 0 0,-1 1 0 15,8-6 0-15,0 0 0 0,-6 9 0 0,0 0 0 16,6-9 0-16,0 0 0 0,-6 15 0 0,0-3 0 16,6-12 0-16,0 0 0 0,-3 18 0 0,-1-3 0 15,4-15 0-15,0 0 0 0,-3 20 0 0,0-2 0 16,3-18 0-16,0 0 0 0,0 0 0 0,0 0 0 16,0 0 0-16,0 0 0 0,-3 18 0 0,1 0 0 15,2-18 0-15,0 0 0 0,0 0 0 0,0 0 0 16,2 17 0-16,1 2 0 0,-3-19 0 0,0 0 0 15,10 14 0-15,-1-2 0 0,6-3 0 0,0 0 0 16,2-3 0-16,1 0 0 0,-1 0 0 0,1-3 0 16,3 3 0-16,-4-3 0 0,4 5 0 0,-3-1 0 15,3 2 0-15,-2-4 0 0,-2 7 0 0,1-3 0 0,-4 6 0 16,1-3 0-16,-1 6 0 0,2-4 0 0,-8 4 0 16,1 0 0-16,0 2 0 0,-3-2 0 0,1 6 0 15,-4-3 0-15,-1 3 0 0,-2-4 0 16,-2 7 0-16,-1-3 0 0,-4 5 0 0,-2-2 0 0,-3 0 0 15,1 0 0-15,-5 0 0 0,2-4 0 0,-1 1 0 16,-2-3 0-16,-1 0 0 0,1-3 0 0,17-18 0 16,0 0 0-16,-21 16 0 0,-3 0 0 0,2-5 0 15,-1 1 0-15,23-12 0 0,0 0 0 0,-21 9 0 16,-3-3 0-16,7-6 0 0,-1-3 0 16,18 3 0-16,0 0 0 0,-11-6 0 0,-4-3 0 0,6-3 0 15,0-2 0-15</inkml:trace>
  <inkml:trace contextRef="#ctx0" brushRef="#br0" timeOffset="31052.6736">22333 16486 2048 0,'0'0'0'0,"0"5"0"0,-3-2 0 0,1 3 0 16,-1 0 0-16,-3 0 0 0,-1 1 0 0,2 1 0 16,-4-2 0-16,1 6 0 0,-5 0 0 0,2 5 0 0,-1-1 0 15,0 4 0-15,-3 1 0 0,-1 9 0 16,-1-4 0-16,2 10 0 0,1-3 0 0,-1 11 0 16,-2-3 0-16,4 10 0 0,2-3 0 0,2 2 0 15,0 0 0-15,9-3 0 0,-3 1 0 0,6-9 0 0,-1-1 0 16,8-8 0-16,-4-3 0 0,-6-27 0 0,0 0 0 15,14 21 0-15,-2-1 0 0,-12-20 0 16,0 0 0-16,17 14 0 0,2-1 0 0,4-8 0 0,-3 1 0 16,-2-6 0-16,2-3 0 0,-1 0 0 15,0-2 0-15,-19 5 0 0,0 0 0 0,17-13 0 0,-2 2 0 16,-15 11 0-16,0 0 0 0,11-18 0 0,2 0 0 16,-13 18 0-16,0 0 0 0,8-18 0 0,1-1 0 15,-9 19 0-15,0 0 0 0,0-20 0 0,0 1 0 16,-9 6 0-16,1-1 0 0,-5 5 0 0,2-1 0 15,-4 7 0-15,0 0 0 0,0 6 0 0,1-3 0 16,-1 6 0-16,-1 1 0 0,16-7 0 0,0 0 0 16,0 0 0-16,0 0 0 0,0 0 0 0,0 0 0 0,-8 5 0 15,-5 2 0-15,11-1 0 0,-1-3 0 0</inkml:trace>
  <inkml:trace contextRef="#ctx0" brushRef="#br0" timeOffset="31416.7088">22841 16516 2048 0,'0'0'0'0,"0"3"0"16,0 0 0-16,0 2 0 0,0 1 0 0,0 1 0 16,0-2 0-16,-3 4 0 0,-1 0 0 0,1 2 0 15,-3 2 0-15,1 4 0 0,-4-2 0 0,0 3 0 16,0 0 0-16,1 2 0 0,-1-2 0 0,-2 2 0 15,0 2 0-15,3-1 0 0,-2-1 0 0,10-20 0 16,0 0 0-16,0 0 0 0,0 0 0 0,-6 21 0 16,-2 0 0-16,8-21 0 0,0 0 0 0,-3 20 0 15,-4 1 0-15,7-21 0 0,0 0 0 0,0 21 0 16,0 0 0-16,7-4 0 0,-1 1 0 0,5-3 0 16,1 1 0-16,5-5 0 0,0 1 0 0,0 0 0 15,1-3 0-15,6-1 0 0,-4-2 0 0,6 4 0 16,-2-5 0-16,9 1 0 0,-3 0 0 0,0 0 0 15,-1-3 0-15,1 0 0 0,-1 0 0 0,-29-3 0 16,0 0 0-16,30 3 0 0,-3-3 0 0,-27 0 0 16,0 0 0-16,30-6 0 0,-1 0 0 0</inkml:trace>
  <inkml:trace contextRef="#ctx0" brushRef="#br0" timeOffset="31600.1172">23083 16779 2048 0,'0'0'0'0,"0"6"0"0,0 0 0 0,0 5 0 0,0-1 0 16,-3 2 0-16,0 0 0 0,0 2 0 0,-3 1 0 15,3 3 0-15,1 0 0 0,-1 5 0 0,0-2 0 16,0 6 0-16,-1 0 0 0,4 9 0 0,-3-1 0 16,0 6 0-16,-2 0 0 0,-1 8 0 0,0-5 0 15,1 1 0-15,-5-1 0 0,4-6 0 0,-2 1 0 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30:45.691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10034 9432 2048 0,'3'-6'0'0,"-15"23"0"0,6-11 0 0,-3 6 0 16,-2-1 0-16,-3 5 0 0,0-1 0 0,-1 3 0 0,-2-1 0 15,-4 10 0-15,0 0 0 0,-2-1 0 0,-1 1 0 0,0 6 0 16,-3-1 0-16,0 3 0 0,-3 1 0 15,8-4 0-15,-5-1 0 0,3-1 0 0,0-1 0 0,2-2 0 16,2-1 0-16,20-26 0 0,0 0 0 0,-18 22 0 16,1-2 0-16,-1-3 0 0,1-2 0 0</inkml:trace>
  <inkml:trace contextRef="#ctx0" brushRef="#br0" timeOffset="300.7103">9565 8931 2048 0,'0'0'0'0,"-3"0"0"15,0 0 0-15,-3 0 0 0,0 0 0 0,1 2 0 16,-1-2 0-16,-1 4 0 0,-1-1 0 0,-1 2 0 15,-3 1 0-15,0 6 0 0,-2-3 0 0,-2 6 0 16,-1-3 0-16,1 3 0 0,-2-1 0 0,1 7 0 16,-1-3 0-16,-2 5 0 0,-1-2 0 0,0 3 0 15,1 1 0-15,1-2 0 0,-2 0 0 0,21-23 0 16,0 0 0-16,-17 27 0 0,-4 0 0 0,21-27 0 16,0 0 0-16,0 0 0 0,0 0 0 0,-11 32 0 15,-4-2 0-15</inkml:trace>
  <inkml:trace contextRef="#ctx0" brushRef="#br0" timeOffset="567.5675">10383 8924 2048 0,'0'0'0'0,"0"0"0"0,0 0 0 16,0 0 0-16,0 0 0 0,-3 3 0 0,0-3 0 16,-2 6 0-16,-1-2 0 0,-4 4 0 0,1-2 0 0,-3 6 0 0,-3-3 0 15,4 6 0-15,-4-1 0 0,0 4 0 0,-3 0 0 16,1 6 0-16,-4-3 0 0,3 2 0 0,-2 1 0 16,1 0 0-16,2-1 0 0,-1 1 0 0,0-3 0 0,1 2 0 15,-1-2 0-15,18-21 0 16,0 0 0-16,-18 22 0 0,-3-2 0 0</inkml:trace>
  <inkml:trace contextRef="#ctx0" brushRef="#br0" timeOffset="917.6122">9556 8180 2048 0,'0'0'0'0,"-3"3"0"16,0 0 0-16,0 0 0 0,-2 0 0 0,2 0 0 15,-3-3 0-15,2 3 0 0,-1 0 0 0,-1 3 0 16,0 0 0-16,0 2 0 0,-3 2 0 0,0 1 0 15,-2 1 0-15,-1 4 0 0,-4-2 0 0,1 4 0 16,1 0 0-16,-1 2 0 0,0 1 0 16,-3 3 0-16,1-1 0 0,-1 1 0 0,-2 0 0 0,2-1 0 15,-1 2 0-15,2-2 0 0,-1-2 0 0,18-21 0 16,0 0 0-16,0 0 0 0,0 0 0 0,-15 21 0 16,0-1 0-16,4 1 0 0,-5 0 0 0</inkml:trace>
  <inkml:trace contextRef="#ctx0" brushRef="#br0" timeOffset="1220.6579">10362 8192 2048 0,'0'0'0'0,"-3"3"0"0,0 0 0 16,-3 3 0-16,0-3 0 0,0 3 0 0,-3-4 0 15,0 8 0-15,1-4 0 0,-5 5 0 0,2 1 0 16,-1 4 0-16,-3-2 0 0,1 6 0 0,-4-2 0 16,1 6 0-16,-4-3 0 0,2 2 0 0,-1 1 0 15,-1 4 0-15,0-5 0 0,4 1 0 0,-4-3 0 16,3 2 0-16,1 1 0 0,-1-4 0 0,-2 2 0 15,0-5 0-15,0-2 0 0</inkml:trace>
  <inkml:trace contextRef="#ctx0" brushRef="#br0" timeOffset="1551.0042">10090 7045 2048 0,'0'0'0'15,"0"0"0"-15,0 0 0 0,0 0 0 0,0 0 0 0,0 0 0 16,-3 0 0-16,-1 2 0 0,-1 2 0 0,-1 1 0 15,0 2 0-15,-2 4 0 0,-5 1 0 0,2 6 0 16,-4-4 0-16,3 7 0 0,-4-3 0 0,2 3 0 16,-4 0 0-16,-2 5 0 0,-1 1 0 0,0 3 0 15,-2-4 0-15,-1 4 0 0,-3-1 0 0,0 5 0 16,-3-2 0-16,30-32 0 0,0 0 0 0,-24 26 0 16,2 1 0-16,-5-6 0 0,0 0 0 0</inkml:trace>
  <inkml:trace contextRef="#ctx0" brushRef="#br0" timeOffset="1867.4348">9591 6400 2048 0,'0'0'0'0,"-3"4"0"0,0-1 0 16,1 0 0-16,-4 0 0 0,3 0 0 0,-3-3 0 15,0 2 0-15,-3 2 0 0,0-1 0 16,-2 0 0-16,-1 5 0 0,0-2 0 0,0 9 0 0,-2-4 0 16,-2 9 0-16,1-6 0 0,0 7 0 0,-2-4 0 15,-1 10 0-15,-2-3 0 0,-1 2 0 0,0-2 0 16,4 3 0-16,-1-4 0 0,-1 4 0 0,1-3 0 15,18-24 0-15,0 0 0 0,-15 26 0 0,-2-1 0 16,17-25 0-16,0 0 0 0,-11 25 0 0,-5 0 0 0</inkml:trace>
  <inkml:trace contextRef="#ctx0" brushRef="#br0" timeOffset="2150.8708">10389 6360 2048 0,'0'0'0'0,"0"0"0"0,0 0 0 16,0 0 0-16,0 0 0 0,0 0 0 0,0 0 0 0,0 3 0 15,0 0 0-15,0 2 0 0,0-2 0 0,-3 7 0 16,0-2 0-16,-3 7 0 0,-2-4 0 15,-2 7 0-15,-2 0 0 0,0 3 0 0,-3 0 0 0,1 6 0 16,-4-1 0-16,0 4 0 0,1-3 0 0,-1 2 0 16,-2 1 0-16,2 0 0 0,0-3 0 0,-1-1 0 15,-2 1 0-15,7 0 0 0,-4-4 0 0,18-23 0 16,0 0 0-16,-20 21 0 0,-1 0 0 0</inkml:trace>
  <inkml:trace contextRef="#ctx0" brushRef="#br0" timeOffset="2467.2638">9630 5823 2048 0,'0'0'0'0,"-3"3"0"16,-1-3 0-16,-1 3 0 0,-1-3 0 0,0 3 0 15,1 0 0-15,-1 3 0 0,-4-3 0 0,2 6 0 0,-4-1 0 16,0 8 0-16,-2-2 0 0,-1 4 0 0,-3 0 0 16,0 8 0-16,-3-2 0 0,3 2 0 0,-3-2 0 15,4 3 0-15,-4 0 0 0,3 0 0 0,-2-4 0 16,2 4 0-16,1 0 0 0,2-1 0 15,-4-2 0-15,19-24 0 0,0 0 0 0,-15 27 0 16,0-3 0-16</inkml:trace>
  <inkml:trace contextRef="#ctx0" brushRef="#br0" timeOffset="2751.9824">10338 5891 2048 0,'0'0'0'0,"0"0"0"0,-3 0 0 0,1 3 0 0,-2 0 0 16,1 0 0-16,-3-3 0 0,-2 9 0 0,-1-3 0 15,0 6 0-15,-3-4 0 0,-3 7 0 0,-2 0 0 16,-1 3 0-16,1-1 0 0,-7 10 0 0,-1-2 0 0,1 1 0 15,1-2 0-15,0 2 0 0,-4 1 0 0,0 6 0 16,-2-4 0-16,1 1 0 0,2 0 0 0,3-1 0 16,-4-2 0-16,6-3 0 0,-3 0 0 0</inkml:trace>
  <inkml:trace contextRef="#ctx0" brushRef="#br0" timeOffset="3755.533">4812 9820 2048 0,'-6'0'0'0,"27"0"0"0,-13 0 0 16,9 0 0-16,-3 0 0 0,4 0 0 0,-1 0 0 0,4 0 0 15,-1 0 0-15,4 0 0 0,0 0 0 0,5 0 0 16,2 0 0-16,1 0 0 0,-3 0 0 0,4 0 0 15,-1-3 0-15,4-1 0 0,-3 2 0 0,2-1 0 16,1 0 0-16,5 0 0 0,1 0 0 0,6 0 0 16,-2-3 0-16,5 3 0 0,-3 0 0 0,4 3 0 15,-1-3 0-15,0 0 0 0,-4 0 0 0,1 3 0 16,-5-2 0-16,3-2 0 0,-2 2 0 0,2-2 0 16,2 2 0-16,6-2 0 0,-4 2 0 0,0 2 0 15,2-4 0-15,0 4 0 0,-2-2 0 0,4 2 0 16,-4-4 0-16,4 4 0 0,-4-2 0 0,7 2 0 15,-5-3 0-15,2 0 0 0,-1 0 0 0,1 3 0 16,-1-3 0-16,0 3 0 0,1-3 0 0,-1 3 0 16,-3 0 0-16,2 0 0 0,-3 0 0 0,1 0 0 15,1-3 0-15,-4 3 0 0,1-3 0 0,-1 3 0 16,-3 0 0-16,-2 0 0 0,-4-3 0 0,1 3 0 16,-3 0 0-16,0 0 0 0,-4 0 0 0,-2 0 0 15,-4 0 0-15,-26 0 0 0,0 0 0 0,30 0 0 16,-3 0 0-16,-27 0 0 0,0 0 0 0,30 0 0 15,-4 0 0-15,-26 0 0 0,0 0 0 0,26 0 0 16,1 0 0-16,-27 0 0 0,0 0 0 0,0 0 0 16,0 0 0-16,30 0 0 0,-4 0 0 0</inkml:trace>
  <inkml:trace contextRef="#ctx0" brushRef="#br0" timeOffset="5434.4836">9577 11514 2048 0,'0'0'0'0,"0"2"0"16,-3 1 0-16,3 3 0 0,-3-3 0 0,3-1 0 0,-3 2 0 15,3-1 0-15,-3-3 0 0,3 3 0 16,-3-3 0-16,3 3 0 0,-3-3 0 15,3 3 0-15,0-3 0 0,0 0 0 0,0 0 0 0,0 0 0 0,-3 0 0 16,3-3 0-16,0 0 0 0,3 0 0 0,-3-4 0 16,3 2 0-16,0-1 0 0,3-3 0 0,0 0 0 15,5 0 0-15,-1-3 0 0,1 1 0 0,1-1 0 16,6-1 0-16,-3 2 0 0,3-1 0 0,0 1 0 16,-1 2 0-16,1-3 0 0,2 3 0 0,1 0 0 15,0 3 0-15,-1 0 0 0,-20 6 0 0,0 0 0 16,25-4 0-16,-4-2 0 0,0 6 0 0,-1-2 0 15,1 8 0-15,-3-4 0 0,-1 8 0 0,1-4 0 16,-4 6 0-16,3-3 0 0,-6 6 0 16,-2-1 0-16,0 4 0 0,-3-3 0 0,-3 6 0 0,-3-2 0 15,-3 6 0-15,0-1 0 0,-7 5 0 0,2 2 0 16,-4 1 0-16,-4 0 0 0,2 0 0 16,-4-2 0-16,1 3 0 0,-1-1 0 0,-6 7 0 0,1-3 0 15,-4 6 0-15,0-4 0 0,0 0 0 0,0 1 0 16,4-3 0-16,-4-4 0 0,7 1 0 15,-4-3 0-15,24-30 0 0,0 0 0 0,-18 26 0 0,0 1 0 16,18-27 0-16,0 0 0 0,0 0 0 0,0 0 0 0,-12 23 0 16,0-2 0-16,12-21 0 0,0 0 0 15,0 0 0-15,0 0 0 0,0 15 0 0,0 1 0 0,0-16 0 16,0 0 0-16,9 11 0 0,-4-2 0 0,11-3 0 16,-4-3 0-16,6-1 0 0,0 2 0 15,2-1 0-15,-2-3 0 0,6 0 0 0,-4 0 0 16,4 0 0-16,0-3 0 0,-24 3 0 0,0 0 0 0,30 0 0 15,0 0 0-15,-30 0 0 0,0 0 0 0,32 0 0 16,-2 0 0-16,-30 0 0 0,0 0 0 0,32 3 0 16,1-3 0-16,-33 0 0 0,0 0 0 0,0 0 0 15,0 0 0-15,33 3 0 0,-1-3 0 0,-32 0 0 16,0 0 0-16,29 6 0 0,1-3 0 0,-30-3 0 16,0 0 0-16,0 0 0 0,0 0 0 0,27 5 0 15,-3 1 0-15</inkml:trace>
  <inkml:trace contextRef="#ctx0" brushRef="#br0" timeOffset="9700.5686">4844 9808 2048 0,'8'0'0'0,"-28"0"0"0,12 0 0 15,-2 0 0-15,2 0 0 0,2 0 0 0,-2 0 0 16,-2 3 0-16,1-3 0 0,1 2 0 16,-2-2 0-16,2 4 0 0,-1-4 0 0,1 3 0 0,-2 0 0 15,2 0 0-15,-1-3 0 0,0 3 0 0,0-3 0 16,3 3 0-16,-3 0 0 0,2 0 0 0,-2-3 0 16,4 0 0-16,-1 0 0 0,0 2 0 0,0-2 0 15,3 0 0-15,-3 0 0 0,3 0 0 0,-2 0 0 16,2 4 0-16,-3-4 0 0,6 0 0 0,-4 0 0 15,1 0 0-15,0 0 0 0,3 0 0 16,-2 0 0-16,2 0 0 0,-3 0 0 0,3 3 0 0,0-3 0 16,0 0 0-16,0 0 0 0,0 0 0 0,0 0 0 15,0 0 0-15,0 0 0 0,3 0 0 0,-3 0 0 0,0 0 0 16,0 0 0-16,0 0 0 0,0 0 0 16,0 0 0-16,0 0 0 0,0 0 0 0,0 0 0 15,0 0 0-15,0-3 0 0,0 3 0 0,0 0 0 16,0 0 0-16,0-4 0 0,0 4 0 0,0-2 0 0,0 2 0 15,-3 0 0-15,3 0 0 0,0-3 0 16,0 3 0-16,0 0 0 0,0 0 0 0,0 0 0 16,0 0 0-16,0-3 0 0,0 3 0 0,0 0 0 15,0 0 0-15,0 0 0 0,0 0 0 0,0 0 0 0,0 0 0 16,0 0 0-16,0 0 0 0,0-3 0 0,0 3 0 16,0 0 0-16,0 0 0 0,0 0 0 0,0 0 0 15,0-3 0-15,0 3 0 0,0-3 0 16,3 0 0-16,-3 0 0 0,0-1 0 0,0 2 0 15,2-1 0-15,-2-3 0 0,0 3 0 0,0-3 0 0,3 0 0 16,-3 0 0-16,3 0 0 0,-3 0 0 0,0 0 0 16,0-2 0-16,4-2 0 0,-4 2 0 0,3-1 0 15,-3 0 0-15,3 0 0 0,-3-2 0 0,3 1 0 16,-1-1 0-16,1 2 0 0,-3-3 0 0,3 3 0 16,-3-2 0-16,3-1 0 0,-3-1 0 15,3 5 0-15,-3-4 0 0,3 2 0 0,-3 2 0 0,0 2 0 16,0-2 0-16,3 1 0 0,-3-2 0 0,3 3 0 15,-3 0 0-15,3 3 0 0,-3-2 0 0,3 2 0 16,-3-1 0-16,3 1 0 0,-3 0 0 16,0 0 0-16,0 1 0 0,3 2 0 0,-3-3 0 0,3 3 0 15,-1 0 0-15,1 0 0 0,-3-3 0 0,3 3 0 16,0 0 0-16,1 3 0 0,-1-3 0 0,1 0 0 16,-2 0 0-16,4 3 0 0,-3-3 0 0,3 0 0 15,-3 0 0-15,3 2 0 0,-3-2 0 0,3 3 0 16,-1-3 0-16,4 3 0 0,-2-3 0 0,1 3 0 15,-2-3 0-15,3 4 0 0,0-4 0 16,0 3 0-16,-1-3 0 0,5 2 0 0,-5-2 0 0,4 3 0 16,-3-3 0-16,2 3 0 0,-2-3 0 0,7 0 0 15,-4 0 0-15,-1 3 0 0,1-3 0 0,3 0 0 16,0 0 0-16,-1 0 0 0,-1 0 0 0,1 0 0 16,1 0 0-16,-1 0 0 0,2 0 0 0,1 3 0 15,-1-3 0-15,1 0 0 0,-2 0 0 0,-15 0 0 16,0 0 0-16,20 0 0 0,-2-3 0 0,-18 3 0 15,0 0 0-15,24 0 0 0,-4-3 0 0,-20 3 0 16,0 0 0-16,27 0 0 0,0-3 0 0,6 0 0 16,-1-2 0-16,-32 5 0 0,0 0 0 0,35-4 0 0,-2 1 0 15,-33 3 0-15,0 0 0 0,36-3 0 16,0-2 0-16,5 2 0 0,-3 0 0 0,-38 3 0 16,0 0 0-16,45-6 0 0,0 0 0 0,-45 6 0 0,0 0 0 15,42-3 0-15,-2 0 0 0,-40 3 0 0,0 0 0 16,44-3 0-16,2 0 0 0,-46 3 0 0,0 0 0 15,44 0 0-15,0-4 0 0,-44 4 0 0,0 0 0 16,44-2 0-16,2-1 0 0,-2 3 0 0,-1-3 0 16,-43 3 0-16,0 0 0 0,42 0 0 0,0-3 0 15,-42 3 0-15,0 0 0 0,45 0 0 0,-4-3 0 16,-41 3 0-16,0 0 0 0,44 0 0 0,-1-2 0 16,-43 2 0-16,0 0 0 0,46-3 0 0,-1-1 0 15,-45 4 0-15,0 0 0 0,0 0 0 0,0 0 0 16,49 0 0-16,0-3 0 0,-49 3 0 0,0 0 0 15,53 0 0-15,0-3 0 0,-53 3 0 0,0 0 0 16,57 0 0-16,-4 0 0 0,-5 0 0 0,-5 0 0 16,-43 0 0-16,0 0 0 0,39 0 0 0,-3 0 0 15,0 0 0-15,-1 0 0 0,0 0 0 0,-1 0 0 16,-34 0 0-16,0 0 0 0,29 0 0 0,1 0 0 16,-30 0 0-16,0 0 0 0,29 0 0 0,-2 0 0 15,-27 0 0-15,0 0 0 0,35 0 0 0,-2 0 0 16,-33 0 0-16,0 0 0 0,38 0 0 0,-2 0 0 15,-36 0 0-15,0 0 0 0,42 0 0 0,-2 0 0 16,-40 0 0-16,0 0 0 0,42 0 0 0,0 0 0 16,-42 0 0-16,0 0 0 0,41 0 0 0,-3 0 0 15,-38 0 0-15,0 0 0 0,39 3 0 0,0-3 0 16,-39 0 0-16,0 0 0 0,36 3 0 0,-1-3 0 0,-35 0 0 16,0 0 0-16,32 4 0 0,-1-4 0 15,-31 0 0-15,0 0 0 0,0 0 0 0,0 0 0 16,0 0 0-16,0 0 0 0,26 3 0 0,-2-3 0 0,-24 0 0 15,0 0 0-15,0 0 0 0,0 0 0 0,0 0 0 16,0 0 0-16,23 2 0 0,1-2 0 16,-24 0 0-16,0 0 0 0,0 0 0 0,0 0 0 0,0 0 0 15,0 0 0-15,21 3 0 0,-4 0 0 0,-17-3 0 16,0 0 0-16,0 0 0 0,0 0 0 0,0 0 0 16,0 0 0-16,15 3 0 0,-4 0 0 15,-11-3 0-15,0 0 0 0,0 0 0 0,0 0 0 0,0 0 0 16,0 0 0-16,11 6 0 0,-3 0 0 0,-8-6 0 15,0 0 0-15,0 0 0 0,0 0 0 0,9 12 0 16,-3-3 0-16,-6-9 0 0,0 0 0 0,0 0 0 16,0 0 0-16,6 14 0 0,0-2 0 0,-6-12 0 15,0 0 0-15,0 0 0 0,0 0 0 0,6 18 0 16,-3-3 0-16,-3-15 0 0,0 0 0 0,0 0 0 16,0 0 0-16,5 17 0 0,1 2 0 0,-6-19 0 15,0 0 0-15,4 20 0 0,-1-1 0 0,-3 1 0 16,0-2 0-16</inkml:trace>
  <inkml:trace contextRef="#ctx0" brushRef="#br0" timeOffset="10769.4022">7642 11241 2048 0,'0'0'0'0,"0"0"0"16,0 0 0-16,0 0 0 0,0 0 0 16,0 0 0-16,0 0 0 0,0 0 0 0,-3 0 0 0,0 0 0 15,0 0 0-15,3 2 0 0,-3-2 0 0,0 3 0 16,-3-3 0-16,0 6 0 0,0-3 0 0,-2 6 0 15,-1-3 0-15,0 3 0 0,-3-1 0 0,0 8 0 16,-2-5 0-16,2 7 0 16,-3-1 0-16,0 5 0 0,-1-4 0 0,-1 11 0 0,-1-3 0 0,3 8 0 15,-2-5 0-15,2 4 0 0,-3-1 0 0,3 7 0 16,-2-1 0-16,2 7 0 0,0-4 0 0,2 0 0 16,-1 1 0-16,5 0 0 0,-3-1 0 0,6-2 0 15,1 0 0-15,2-1 0 0,0-2 0 0,3-3 0 16,-3-1 0-16,6-6 0 0,-3 1 0 15,3 0 0-15,0-3 0 0,2 2 0 0,1-2 0 16,4-3 0-16,-5 0 0 0,7-3 0 0,-4 0 0 0,-8-18 0 16,0 0 0-16,13 11 0 0,-5 1 0 0,8 0 0 15,-1 0 0-15,-15-12 0 0,0 0 0 0,21 8 0 16,-4 1 0-16,4-2 0 0,-3-5 0 0,2-2 0 16,1 0 0-16,0-2 0 0,-3-5 0 0,0 2 0 15,-1-1 0-15,1-3 0 0,0-3 0 0,-4 0 0 0,1 1 0 16,-15 11 0-16,0 0 0 0,15-16 0 15,-1 2 0-15,-14 14 0 0,0 0 0 0,15-21 0 0,-3 0 0 16,0-6 0-16,1-3 0 0,-13 30 0 0,0 0 0 16,5-26 0-16,1-4 0 0,-6 30 0 0,0 0 0 15,0-26 0-15,-3-4 0 0,-3 6 0 0,1-3 0 16,5 27 0-16,0 0 0 0,-13-20 0 0,-2-4 0 16,15 24 0-16,0 0 0 0,-17-15 0 0,-4-3 0 15,0 7 0-15,-3-2 0 0,24 13 0 0,0 0 0 16,-25-2 0-16,-2-4 0 0,-1 6 0 15,2 0 0-15,-1 6 0 0,-2-1 0 0,5 5 0 0,1-4 0 16,2 5 0-16,-4 1 0 0,8 0 0 0,-1 0 0 16,18-12 0-16,0 0 0 0,-15 15 0 0,0-3 0 15,15-12 0-15,0 0 0 0,-11 18 0 0,-1-4 0 0,3 7 0 16,-2 0 0-16</inkml:trace>
  <inkml:trace contextRef="#ctx0" brushRef="#br0" timeOffset="15900.9658">24698 8949 2048 0,'-9'0'0'0,"36"0"0"0,-15 0 0 0,3 0 0 16,-3 0 0-16,5 0 0 0,-2 0 0 15,6 0 0-15,-4 0 0 0,7 0 0 0,-3-4 0 16,5 2 0-16,-1-1 0 0,4 0 0 0,1-3 0 16,2 2 0-16,0 1 0 0,2 0 0 0,-2-3 0 15,3 1 0-15,-1-2 0 0,1 1 0 0,-3 1 0 0,4-4 0 16,0 0 0-16,8 0 0 0,0 0 0 0,8 3 0 15,-3-2 0-15,7-2 0 0,-2 2 0 0,3-1 0 16,-2 0 0-16,1 3 0 0,1-2 0 0,-4 1 0 16,1-2 0-16,2 4 0 0,-3-2 0 0,3 1 0 15,-1 1 0-15,-3-1 0 0,1 1 0 0,4-2 0 16,-3 1 0-16,2-1 0 0,0-1 0 0,3 2 0 16,-3-3 0-16,0 3 0 0,1-3 0 0,-3 3 0 15,-5 0 0-15,3 1 0 0,-3-5 0 0,-1 4 0 16,-4 0 0-16,-2 4 0 0,-4-4 0 0,1 3 0 15,-4-4 0-15,2 5 0 0,-5-4 0 16,-32 6 0-16,0 0 0 0,33-3 0 0,-4 0 0 0,-2 0 0 16,-2-3 0-16,-25 6 0 0,0 0 0 0,0 0 0 15,0 0 0-15,0 0 0 0,0 0 0 0,31-5 0 16,-2-2 0-16</inkml:trace>
  <inkml:trace contextRef="#ctx0" brushRef="#br0" timeOffset="16785.209">28980 6849 2048 0,'0'0'0'0,"0"3"0"0,0-1 0 0,0 2 0 16,0-1 0-16,0 0 0 16,0-3 0-16,0 3 0 0,0-3 0 0,0 3 0 0,0-3 0 0,0 2 0 15,0 1 0-15,0 0 0 0,0 0 0 0,0 0 0 16,0-3 0-16,0 2 0 0,0-2 0 0,0 4 0 15,0-4 0-15,0 0 0 0,0 0 0 0,0 3 0 16,0-3 0-16,0 0 0 0,0 0 0 0,0 0 0 16,0-3 0-16,0 3 0 0,0-4 0 0,0 2 0 15,0-1 0-15,0 0 0 0,0 0 0 0,0 0 0 16,-3 1 0-16,-3-1 0 0,-1 0 0 0,2 0 0 16,-1 0 0-16,0 3 0 0,-2-4 0 0,1 8 0 15,-2-4 0-15,4 3 0 0,-4 0 0 0,2 3 0 16,2-1 0-16,-1 4 0 0,-3 0 0 0,4 4 0 15,-2-5 0-15,1 5 0 0,1-5 0 0,2 4 0 16,0-3 0-16,3 3 0 0,-3-3 0 0,3 2 0 16,0-2 0-16,3 0 0 0,-3 0 0 0,3 0 0 15,-3-3 0-15,6 0 0 0,-4-3 0 0,4-1 0 16,1 2 0-16,-2-4 0 0,1 0 0 0,0-4 0 16,0 2 0-16,0-1 0 0,0-3 0 0,0 0 0 15,-3 0 0-15,2 0 0 0,-2-3 0 0,0 1 0 16,1-2 0-16,-1 2 0 0,-3-1 0 0,0 3 0 15,0-3 0-15,-3 3 0 0,-1-3 0 0,1 4 0 0,-3-1 0 16,4 1 0-16,-4 0 0 0,3 2 0 16,0 0 0-16,0 3 0 0,-3-3 0 0,3 6 0 0,-3-3 0 15,6 3 0-15,-3-3 0 0,3 3 0 0,-3 0 0 16,6-1 0-16,0 3 0 0,6-3 0 0,-3 2 0 16</inkml:trace>
  <inkml:trace contextRef="#ctx0" brushRef="#br0" timeOffset="17217.7567">29596 6784 2048 0,'0'0'0'0,"0"0"0"0,0 0 0 16,0 0 0-16,0 0 0 0,0 0 0 0,0 0 0 15,0 0 0-15,0 0 0 0,0 0 0 0,0 0 0 16,0 0 0-16,0 0 0 0,0 0 0 0,0 0 0 0,-2 2 0 16,-1-2 0-16,0 4 0 0,0-1 0 0,0 3 0 15,-4-1 0-15,5 4 0 0,-4 0 0 16,3 0 0-16,-3 0 0 0,4 3 0 0,-5-3 0 0,7 0 0 16,-3-1 0-16,3 0 0 0,0-1 0 0,3 2 0 15,1-3 0-15,1 0 0 0,-2 0 0 0,3-4 0 16,-3 3 0-16,5-3 0 0,-1 2 0 15,4-4 0-15,-2-4 0 0,3 2 0 0,-3-3 0 0,2 0 0 16,2-1 0-16,-5-3 0 0,1 0 0 16,0 0 0-16,-3 0 0 0,0 4 0 0,-2-4 0 0,1 0 0 15,-2 0 0-15,-3 4 0 0,0-5 0 0,0 4 0 16,-3 0 0-16,0 3 0 0,1-3 0 0,-2 3 0 16,-2 1 0-16,0 2 0 0,0-3 0 0,3 6 0 15,-3-3 0-15,0 5 0 0,1-2 0 0,2 3 0 16,-4 0 0-16,4 3 0 0,0 0 0 0,3 0 0 15,-2-4 0-15,2 5 0 0,0-4 0 0</inkml:trace>
  <inkml:trace contextRef="#ctx0" brushRef="#br0" timeOffset="17637.9387">30634 6802 2048 0,'0'0'0'0,"0"0"0"16,0 0 0-16,0 0 0 0,0 0 0 0,0 0 0 16,0 0 0-16,0 0 0 0,-3 0 0 0,-1 0 0 0,1 0 0 15,3 2 0-15,-2 1 0 0,2 3 0 0,-3-3 0 16,0 6 0-16,0 0 0 0,0 3 0 15,0-4 0-15,3 8 0 0,-2-2 0 0,-1 1 0 0,0-3 0 16,3 4 0-16,-4-5 0 0,4 1 0 0,0 0 0 16,0-1 0-16,0-1 0 0,4-2 0 0,-4-2 0 15,3-2 0-15,0-2 0 0,-1 1 0 0,1-3 0 16,3-3 0-16,0 1 0 0,-1-4 0 0,2-4 0 16,-1 2 0-16,-3-1 0 0,2-3 0 0,-2 0 0 15,0 1 0-15,-3-2 0 0,0 1 0 0,-3 0 0 16,0 2 0-16,-2-1 0 0,-1 3 0 0,0-5 0 15,-3 8 0-15,0-1 0 0,1 1 0 0,-5-2 0 16,2 7 0-16,-2-3 0 0,1 6 0 16,-2-3 0-16,1 3 0 0,2 1 0 0,-1 1 0 0,0 1 0 15,1-1 0-15,-2 2 0 0,5-1 0 0,-4-1 0 0</inkml:trace>
  <inkml:trace contextRef="#ctx0" brushRef="#br0" timeOffset="18152.6582">28956 7468 2048 0,'0'0'0'0,"0"0"0"16,0 0 0-16,0 0 0 0,0 0 0 0,0 0 0 16,0 0 0-16,0 0 0 0,0 0 0 0,0 0 0 15,0 0 0-15,0 0 0 0,-3 0 0 0,0 3 0 16,0-3 0-16,0 4 0 0,1-1 0 0,-1 2 0 15,-4 1 0-15,7 3 0 0,-3 0 0 0,0 3 0 16,0 0 0-16,3 0 0 0,-2-3 0 0,2 2 0 16,0-2 0-16,2 3 0 0,-2-3 0 0,0 0 0 15,0-3 0-15,3 0 0 0,-3 0 0 0,3 0 0 16,-3-3 0-16,3 0 0 0,-3-3 0 0,4 0 0 16,-4-3 0-16,3-2 0 0,0-2 0 0,-1-2 0 15,1 0 0-15,0 0 0 0,-3 0 0 0,0 0 0 16,0-3 0-16,0 4 0 0,-3-1 0 0,0 2 0 15,1-1 0-15,-1 2 0 0,-4 0 0 0,1 3 0 0,1 0 0 16,-1 3 0-16,0-3 0 0,-1 6 0 0,-1-3 0 16,2 3 0-16,0-3 0 0,4 6 0 15,-4-3 0-15,2 3 0 0,1-1 0 0,3 1 0 0,-3 1 0 16,6 1 0-16,-3-2 0 0,0 0 0 0,0 0 0 16</inkml:trace>
  <inkml:trace contextRef="#ctx0" brushRef="#br0" timeOffset="18551.0718">29477 7492 2048 0,'0'0'0'0,"0"0"0"0,0 0 0 0,0 0 0 0,0 0 0 0,0 0 0 15,0 0 0-15,0 0 0 0,0 0 0 16,0 0 0-16,0 0 0 0,0 3 0 0,-2-3 0 0,-1 3 0 15,0 0 0-15,3 3 0 0,-3-3 0 0,3 6 0 16,-3-3 0-16,3 2 0 0,0-2 0 0,0 7 0 16,0-5 0-16,3 1 0 0,-3-3 0 15,3 3 0-15,0-3 0 0,0 0 0 0,-1 0 0 0,4 0 0 16,1-3 0-16,1 0 0 0,-2 0 0 0,6-3 0 16,-2 0 0-16,1-3 0 0,-2 0 0 15,3-2 0-15,-3-2 0 0,2 1 0 0,-1-1 0 0,-2-1 0 16,-2-1 0-16,0 0 0 0,1 1 0 0,-5-1 0 15,1-1 0-15,0 2 0 0,-3-1 0 0,-3 3 0 16,0-3 0-16,1 3 0 0,-1 0 0 0,-4 6 0 16,1-3 0-16,1 3 0 0,-4 0 0 0,-1 6 0 15,2-3 0-15,2 3 0 0,1 0 0 0,-2 3 0 16,-2 0 0-16,6-1 0 0,-2 2 0 0,5 1 0 16,-3-2 0-16,3 0 0 0,-3-3 0 0,3 2 0 15,0 2 0-15</inkml:trace>
  <inkml:trace contextRef="#ctx0" brushRef="#br0" timeOffset="18951.1214">30643 7439 2048 0,'0'0'0'0,"0"0"0"16,0 0 0-16,0 0 0 0,0 0 0 0,0 0 0 16,-3 0 0-16,0 3 0 0,0-3 0 0,0 3 0 0,-1-3 0 15,1 6 0-15,-2-3 0 0,2 2 0 0,-3-1 0 16,3 4 0-16,-2 2 0 0,2 1 0 0,-1-2 0 16,1 3 0-16,0 0 0 0,3-1 0 0,-3 2 0 15,3-2 0-15,-2-2 0 0,4 0 0 0,-2-1 0 16,3-1 0-16,-3-1 0 0,3 1 0 0,-3-5 0 15,3 1 0-15,1-3 0 0,2 0 0 16,-1-3 0-16,1 1 0 0,0-5 0 0,-1 1 0 0,2-3 0 16,-1 0 0-16,-1 0 0 0,-2 0 0 0,0 1 0 15,0-2 0-15,-3-1 0 0,0 2 0 0,-3-3 0 16,0 3 0-16,0 0 0 0,-2 3 0 0,-1 1 0 16,-1 2 0-16,-1-4 0 0,-1 7 0 0,1-3 0 15,-2 3 0-15,2 0 0 0,-2 0 0 0,0 0 0 16,2 3 0-16,-1 0 0 0</inkml:trace>
  <inkml:trace contextRef="#ctx0" brushRef="#br0" timeOffset="19451.6936">28942 8364 2048 0,'0'0'0'0,"0"0"0"0,0 0 0 0,0 0 0 16,0 0 0-16,0 0 0 0,0 0 0 0,0 0 0 15,0 0 0-15,0 0 0 0,0 0 0 0,0 0 0 16,0 0 0-16,0 0 0 0,0 0 0 0,0 3 0 16,0-3 0-16,0 3 0 0,-3-1 0 15,0 5 0-15,-1-4 0 0,4 5 0 0,-3-1 0 0,3 4 0 16,-3-2 0-16,3 0 0 0,0 0 0 0,0 0 0 16,-3 0 0-16,3 0 0 0,0-3 0 0,0 0 0 15,0-1 0-15,0 2 0 0,0-4 0 0,3-3 0 16,-3 0 0-16,6 0 0 0,-2-3 0 0,-1-4 0 15,0 2 0-15,-1-4 0 0,1 0 0 0,0 0 0 16,-3 0 0-16,0 0 0 0,0-3 0 0,-3 3 0 16,0-2 0-16,1 2 0 0,-1-3 0 0,-4 3 0 15,1 0 0-15,1 3 0 0,-4 0 0 0,-1 3 0 16,2-2 0-16,-1 5 0 0,1-3 0 0,1 8 0 16,-1-2 0-16,2 6 0 0,-3-3 0 0,3 6 0 15,0-3 0-15,3 2 0 0,0 2 0 0,3-2 0 16,0 1 0-16,6 0 0 0,-3 0 0 0,9-4 0 0,0 2 0 15</inkml:trace>
  <inkml:trace contextRef="#ctx0" brushRef="#br0" timeOffset="19871.5578">29626 8275 2048 0,'0'0'0'0,"0"0"0"0,0 0 0 0,0 0 0 0,0 0 0 16,0 0 0-16,0 0 0 0,0 0 0 0,0 0 0 15,0 0 0-15,0 0 0 0,0 3 0 0,-3-3 0 16,0 3 0-16,0 0 0 0,1 3 0 0,-1-3 0 16,-1 6 0-16,-2-3 0 0,6 3 0 0,-3 0 0 15,0 3 0-15,1-4 0 0,2 0 0 0,-3 2 0 16,3-2 0-16,-3 2 0 0,3-2 0 0,0-1 0 15,3-1 0-15,-3-1 0 0,3-2 0 0,-1 0 0 0,1 0 0 16,0-3 0-16,7 0 0 0,-5 0 0 16,4-3 0-16,-3 0 0 0,2-2 0 0,2-1 0 15,-2 0 0-15,-2-3 0 0,0 0 0 0,0-3 0 16,-3 2 0-16,0-1 0 0,0 3 0 0,-3-5 0 0,0 8 0 16,-3-4 0-16,0 3 0 0,0-3 0 0,1 6 0 15,-5-3 0-15,1 3 0 0,0 0 0 0,4 3 0 16,-4-3 0-16,3 6 0 0,-4-3 0 0,4 6 0 15,-2-3 0-15,2 3 0 0,-3 0 0 16,3 3 0-16,1-3 0 0,4 2 0 0,1 2 0 0,6-4 0 16,-1-1 0-16</inkml:trace>
  <inkml:trace contextRef="#ctx0" brushRef="#br0" timeOffset="20305.2983">30634 8272 2048 0,'0'0'0'0,"0"0"0"15,-3 0 0-15,3 0 0 0,-4 0 0 0,1 0 0 16,1 0 0-16,-1 3 0 0,-3-3 0 0,3 3 0 15,-2 0 0-15,2 3 0 0,-4 0 0 0,4 3 0 16,-3 0 0-16,4 6 0 0,-5-3 0 0,4 2 0 0,-3-2 0 16,6 3 0-16,-4-4 0 0,4 2 0 0,0-2 0 15,4 1 0-15,-4-3 0 0,6 0 0 16,-3-3 0-16,4 0 0 0,-5 0 0 0,7-3 0 0,-2 0 0 16,1-3 0-16,1 0 0 0,-1-3 0 0,2 0 0 15,-2-1 0-15,-2-1 0 0,4-1 0 16,-5-3 0-16,1 3 0 0,0-4 0 0,-1 2 0 0,-2 0 0 15,1-1 0-15,-4-3 0 0,0 3 0 0,0-3 0 16,-4 2 0-16,1 2 0 0,1 2 0 16,-4-2 0-16,0 2 0 0,1 0 0 0,-2 3 0 0,-2 0 0 15,4 3 0-15,-4-3 0 0,-1 6 0 0,2 0 0 16,-1 0 0-16,1-1 0 0,1 5 0 0,1-1 0 16,4-1 0-16,-5 1 0 0,4 0 0 0,0 0 0 15,3 0 0-15,-3 0 0 0</inkml:trace>
  <inkml:trace contextRef="#ctx0" brushRef="#br0" timeOffset="21017.6714">28909 8931 2048 0,'0'0'0'0,"0"0"0"0,-3 0 0 0,-1 0 0 15,2 0 0-15,-1 0 0 0,-3 0 0 0,0 2 0 16,1 2 0-16,-1 2 0 0,-4-4 0 0,2 7 0 16,-1-3 0-16,3 6 0 0,0-3 0 0,0 3 0 15,-2-1 0-15,5 4 0 0,-3-3 0 0,2 0 0 16,1 0 0-16,3 0 0 0,-3-3 0 0,6 3 0 15,-3-4 0-15,3 1 0 0,-3-3 0 0,4 0 0 16,-1-1 0-16,3-1 0 0,-4-1 0 0,4-3 0 16,0 0 0-16,0-3 0 0,0-3 0 0,3 0 0 15,-3-3 0-15,2 0 0 0,-1 1 0 0,-2-1 0 16,1-3 0-16,0 0 0 0,-3 0 0 0,0 0 0 0,-1 0 0 16,-2 1 0-16,0-2 0 0,0 2 0 0,-2-1 0 15,-1 3 0-15,-3 0 0 0,0 4 0 0,1-4 0 16,-1 6 0-16,-4-1 0 0,2 4 0 0,-1 0 0 15,0 4 0-15,-3-1 0 0,4 2 0 0,-2 1 0 16,4 3 0-16,-3-3 0 0,6 3 0 0,-3-3 0 16,4 3 0-16,-2 0 0 0,4 0 0 0,0 0 0 15,4-1 0-15,-2-2 0 0,4 0 0 0,0 0 0 16,3 0 0-16,-2-3 0 0,2 0 0 0,-4 0 0 16,4-3 0-16,0-3 0 0,3 3 0 0,-4-3 0 15,2-3 0-15,-2 0 0 0,1 0 0 0,0 0 0 16,-3 0 0-16,-3-2 0 0,0-2 0 0,0 1 0 15,-3 1 0-15,0-1 0 0,-3 3 0 0,0-3 0 16,0 3 0-16,-1-2 0 0,2 2 0 0,-4 0 0 16,0 2 0-16,0 2 0 0,1-2 0 0,-2 1 0 15,1 3 0-15,1-3 0 0,-1 3 0 0,0 0 0 16</inkml:trace>
  <inkml:trace contextRef="#ctx0" brushRef="#br0" timeOffset="24083.7328">28529 9168 2048 0,'-5'3'0'0,"23"-12"0"0,-13 3 0 0,7 0 0 0,-3-4 0 15,3 2 0-15,-1-2 0 0,4-1 0 0,-3-4 0 16,4 4 0-16,-2-5 0 0,4 5 0 0,0-4 0 16,2 0 0-16,-1-2 0 0,3-1 0 0,-1 0 0 15,3 0 0-15,-2 1 0 0,1 1 0 0,-2-1 0 16,0 2 0-16,-1 0 0 0,-20 15 0 0,0 0 0 16,24-12 0-16,-3 0 0 0,-21 12 0 0,0 0 0 15,26-11 0-15,-2-2 0 0,-24 13 0 0,0 0 0 16,0 0 0-16,0 0 0 0,0 0 0 0,0 0 0 15,29-11 0-15,1-4 0 0</inkml:trace>
  <inkml:trace contextRef="#ctx0" brushRef="#br0" timeOffset="24501.1338">28631 8507 2048 0,'0'0'0'0,"0"3"0"0,0 0 0 0,0-1 0 16,0 2 0-16,0-2 0 0,0-2 0 0,0 0 0 16,0 0 0-16,3 0 0 0,-3-2 0 0,6-2 0 15,-3 2 0-15,2-1 0 0,1-3 0 0,6 3 0 16,0-3 0-16,3 0 0 0,-4-4 0 0,8 2 0 16,-5-5 0-16,7 5 0 0,-4-4 0 0,7 0 0 15,-2 0 0-15,4-2 0 0,1-1 0 0,-1 2 0 16,0-1 0-16,4-1 0 0,-3 1 0 0,0 2 0 15,0-3 0-15,-27 15 0 0,0 0 0 0,29-12 0 16,1 0 0-16,-30 12 0 0,0 0 0 0,29-11 0 16,1-2 0-16,0 1 0 0,-3-3 0 0</inkml:trace>
  <inkml:trace contextRef="#ctx0" brushRef="#br0" timeOffset="24884.3944">29477 8444 2048 0,'0'0'0'0,"0"3"0"0,0 0 0 0,0 0 0 0,0 0 0 16,0-1 0-16,0-2 0 0,0 4 0 0,0-4 0 16,0 0 0-16,0 0 0 0,0 0 0 0,0 0 0 0,0 0 0 15,0 0 0-15,3-4 0 0,-3 2 0 0,3-1 0 16,0 0 0-16,4 0 0 0,-2-2 0 0,4 1 0 16,0-2 0-16,4 0 0 0,-5-3 0 15,4 0 0-15,0 1 0 0,2-2 0 0,2-1 0 0,1 2 0 16,1-3 0-16,0 0 0 0,-1 1 0 0,7-2 0 15,-2-1 0-15,4 2 0 16,-3-3 0-16,4 4 0 0,0-2 0 0,-1 4 0 0,1-3 0 0,1 3 0 16,-3 1 0-16,2-2 0 0,-3 2 0 15,0-1 0-15,-5 0 0 0</inkml:trace>
  <inkml:trace contextRef="#ctx0" brushRef="#br0" timeOffset="25250.9875">30418 8531 2048 0,'0'0'0'0,"3"2"0"0,-3 2 0 16,3-2 0-16,-3 1 0 0,2 0 0 15,1-3 0-15,3 0 0 0,-3 0 0 0,6 0 0 16,-3-3 0-16,6-2 0 0,0-1 0 0,2-4 0 16,-2 2 0-16,6-1 0 0,0-3 0 0,-1-1 0 0,1-1 0 15,3 2 0-15,0-3 0 0,6-3 0 16,-4 1 0-16,4-1 0 0,-4 0 0 15,3 0 0-15,-1-2 0 0,-1 5 0 0,0-3 0 0,-1 3 0 0,-2-2 0 16,-21 17 0-16,0 0 0 0,23-13 0 16,-3-2 0-16,1 0 0 0,1 1 0 0</inkml:trace>
  <inkml:trace contextRef="#ctx0" brushRef="#br0" timeOffset="25617.4986">30326 7694 2048 0,'0'0'0'0,"0"0"0"0,0 0 0 0,0 0 0 0,0 0 0 0,2-3 0 15,-2 0 0-15,3-3 0 0,0 0 0 0,6-3 0 16,-4 0 0-16,8-2 0 0,-5-1 0 0,8 1 0 16,-5-2 0-16,8-2 0 0,-2 0 0 0,4 0 0 15,-1 1 0-15,7-2 0 0,-3-1 0 0,5-1 0 16,-1 0 0-16,-2 3 0 0,1 1 0 0,0-1 0 15,-5 0 0-15,5 4 0 0,0-5 0 0,-27 16 0 16,0 0 0-16,27-11 0 0,0-1 0 0,-27 12 0 16,0 0 0-16,30-16 0 0,-4-1 0 0</inkml:trace>
  <inkml:trace contextRef="#ctx0" brushRef="#br0" timeOffset="28720.8136">29881 9971 2048 0,'0'7'0'0,"-6"-27"0"0,1 15 0 16,-2-1 0-16,0 1 0 0,-1 2 0 15,-1-3 0-15,-2 3 0 0,-2-3 0 0,2 6 0 16,-4-3 0-16,0 3 0 0,-3 0 0 0,4 3 0 0,-4-3 0 16,1 6 0-16,-2-3 0 0,1 3 0 0,1-3 0 15,-2 2 0-15,0 1 0 0,3 3 0 0,-1-3 0 16,2 4 0-16,1-2 0 0,1 0 0 0,2 2 0 15,2 1 0-15,-4-2 0 0,7 3 0 0,1-2 0 16,5-1 0-16,-3-1 0 0,6 4 0 0,-1-3 0 16,7 0 0-16,-2 0 0 0,5 0 0 0,-1-3 0 15,8 2 0-15,-2-2 0 0,4 3 0 0,-3-3 0 16,4 3 0-16,2-3 0 0,6 6 0 0,0-4 0 16,0 4 0-16,-1-2 0 0,4 1 0 0,-4 1 0 15,2 0 0-15,-5 0 0 0,4 3 0 0,-4 0 0 16,0-1 0-16,-2 2 0 0,0-2 0 0,1 1 0 15,-25-15 0-15,0 0 0 0,19 18 0 0,0-4 0 0,-19-14 0 16,0 0 0-16,14 21 0 0,-2-3 0 0,-6 0 0 16,0-3 0-16,-4 2 0 0,-2-2 0 0,-5 0 0 15,-1-3 0-15,-2 0 0 0,-2 0 0 0,-1-1 0 16,-4-1 0-16,-3-2 0 0,-1 1 0 0,2-3 0 16,-4 0 0-16,0 0 0 0,-2-3 0 0,-1 0 0 15,1-3 0-15,-4 0 0 0,-3-3 0 16,3 0 0-16,1-3 0 0,5 0 0 0,-3-3 0 15,7 3 0-15,-1-2 0 0,18 8 0 0,0 0 0 0,-15-12 0 16,0 0 0-16,3-3 0 0,0-3 0 0,6 0 0 16,-2-3 0-16,5 0 0 0,-4 1 0 0,7-1 0 15,0 0 0-15,4 1 0 0,-1-4 0 0,3 3 0 16,-4-2 0-16,7 1 0 0,1-1 0 0,1-1 0 16,1-2 0-16,1 2 0 0,-2-2 0 0,1 4 0 15,0 2 0-15,-1 2 0 0,-1-2 0 0,-2 8 0 16,1-3 0-16,0 2 0 0,0-1 0 0,0 5 0 15,-4-3 0-15,1 0 0 0,-3 0 0 0,1 3 0 16,-4-2 0-16</inkml:trace>
  <inkml:trace contextRef="#ctx0" brushRef="#br0" timeOffset="30433.6959">25090 8165 2048 0,'-9'0'0'0,"35"-2"0"0,-16-2 0 0,4 2 0 0,0-5 0 15,4 2 0-15,0-1 0 0,2-3 0 0,1 0 0 16,6 0 0-16,-2 0 0 0,7 1 0 0,1-5 0 16,2 2 0-16,0-4 0 0,7 3 0 0,0-3 0 15,4 0 0-15,2 0 0 0,6-3 0 0,-4 1 0 0,3-1 0 16,-2 0 0-16,-1 0 0 0,0-2 0 15,0 2 0-15,1 0 0 0,-3 0 0 0,-1-2 0 16,3 5 0-16,-2-3 0 0,-1 0 0 0,-3 0 0 0,2 3 0 16,-3-2 0-16,-1 5 0 0,-4 0 0 15,-2 3 0-15,0-3 0 0,-1 3 0 0,-3 1 0 16,-32 8 0-16,0 0 0 0,30-6 0 0,-3-3 0 0,-27 9 0 16,0 0 0-16,0 0 0 0,0 0 0 15,23-6 0-15,-1 0 0 0</inkml:trace>
  <inkml:trace contextRef="#ctx0" brushRef="#br0" timeOffset="31767.411">25679 7270 2048 0,'-8'4'0'0,"33"-14"0"0,-15 4 0 0,4 0 0 0,-1 0 0 15,4 0 0-15,1 1 0 0,3-2 0 0,-3 1 0 16,6-2 0-16,-4 0 0 0,9-5 0 0,-2-2 0 16,2 4 0-16,2-2 0 0,1 1 0 0,1-3 0 15,2 1 0-15,1-1 0 0,6-3 0 0,-1 1 0 16,3-1 0-16,0-3 0 0,5 3 0 0,-5-3 0 15,3 4 0-15,-3-4 0 0,-2 7 0 0,0-5 0 0,-7 7 0 16,-3-4 0-16,-32 16 0 0,0 0 0 16,36-11 0-16,-3 0 0 0,-33 11 0 15,0 0 0-15,0 0 0 0,0 0 0 0,42-12 0 0,-4-2 0 0</inkml:trace>
  <inkml:trace contextRef="#ctx0" brushRef="#br0" timeOffset="32901.0368">28808 9858 2048 0,'-3'-8'0'0,"10"40"0"0,-7-20 0 15,3 6 0-15,0-4 0 0,0 7 0 0,-3 0 0 16,2 3 0-16,-2-4 0 0,0 7 0 0,0 1 0 16,3 4 0-16,-3 0 0 0,0 4 0 0,0 0 0 15,3 1 0-15,-3 3 0 0,3 1 0 0,-3 0 0 16,3-2 0-16,-3-4 0 0,3 1 0 0,0 0 0 15,0-7 0-15,-3 1 0 0,0-30 0 0,0 0 0 16,0 27 0-16,0 0 0 0,0-27 0 0,0 0 0 16,0 0 0-16,0 0 0 0,0 26 0 0,-3-2 0 15,3-24 0-15,0 0 0 0,0 21 0 16,-3-1 0-16,0-7 0 0,0-5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31:39.697"/>
    </inkml:context>
    <inkml:brush xml:id="br0">
      <inkml:brushProperty name="width" value="0.05292" units="cm"/>
      <inkml:brushProperty name="height" value="0.05292" units="cm"/>
      <inkml:brushProperty name="color" value="#0070C0"/>
    </inkml:brush>
    <inkml:context xml:id="ctx1">
      <inkml:inkSource xml:id="inkSrc16">
        <inkml:traceFormat>
          <inkml:channel name="X" type="integer" max="32767" units="cm"/>
          <inkml:channel name="Y" type="integer" max="32767" units="cm"/>
          <inkml:channel name="F" type="integer" max="4095" units="dev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657.57574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1" timeString="2024-01-25T17:31:47.592"/>
    </inkml:context>
    <inkml:brush xml:id="br1">
      <inkml:brushProperty name="width" value="0.05292" units="cm"/>
      <inkml:brushProperty name="height" value="0.05292" units="cm"/>
      <inkml:brushProperty name="color" value="#FF0000"/>
    </inkml:brush>
    <inkml:brush xml:id="br2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3917 9944 2048 0,'-6'0'0'0,"30"3"0"0,-16-3 0 0,4 0 0 0,1 0 0 16,1 3 0-16,2-3 0 0,-2 0 0 0,1 0 0 15,2 0 0-15,1 0 0 0,3 0 0 0,-4 0 0 16,4 0 0-16,-3 0 0 0,6 0 0 16,-3-3 0-16,6 0 0 0,-4 1 0 0,6 2 0 15,1-3 0-15,3 0 0 0,-3 0 0 0,2 3 0 16,1-3 0-16,0-1 0 0,-4-1 0 0,5 2 0 0,-2 0 0 16,0 0 0-16,1-3 0 0,2 3 0 0,-2 0 0 15,-1 3 0-15,1-3 0 16,-1 0 0-16,1-1 0 0,-1 4 0 0,-2-2 0 0,0-1 0 0,-1 0 0 15,1 3 0-15,-1-3 0 0,-29 3 0 0,0 0 0 16,30-3 0-16,-2 1 0 0,-28 2 0 0,0 0 0 16,0 0 0-16,0 0 0 0,32-3 0 0,-3-3 0 15</inkml:trace>
  <inkml:trace contextRef="#ctx0" brushRef="#br0" timeOffset="679.1972">3716 10520 2048 0,'0'0'0'0,"0"3"0"0,0 0 0 0,0 0 0 16,0-1 0-16,0 2 0 0,0-4 0 0,3 2 0 15,-3-2 0-15,5 0 0 0,-2 0 0 0,3 4 0 16,0-4 0-16,6 0 0 0,0 0 0 0,3 3 0 0,-3-3 0 16,6 0 0-16,-3 0 0 0,3 0 0 0,-1 0 0 15,4 0 0-15,0 0 0 0,1 0 0 0,-1 0 0 16,7 0 0-16,-4 0 0 0,8 0 0 0,-2-3 0 16,2-1 0-16,0 2 0 0,5 2 0 15,-5-4 0-15,6 4 0 0,-3-2 0 0,7 2 0 0,0-3 0 16,6 0 0-16,-2 0 0 0,2 0 0 0,-1 0 0 15,4 3 0-15,-1-3 0 0,-2 3 0 16,0 0 0-16,-48 0 0 16,0 0 0-16,49 0 0 0,1 0 0 0,2 0 0 0,-3 0 0 0,-1 0 0 0,-4 0 0 15,-44 0 0-15,0 0 0 0,39 0 0 16,-3-3 0-16,-36 3 0 0,0 0 0 16,35-3 0-16,-2 0 0 0,-33 3 0 0,0 0 0 0,29-3 0 0,2 0 0 15,-5-3 0-15,-3 0 0 0</inkml:trace>
  <inkml:trace contextRef="#ctx0" brushRef="#br0" timeOffset="1328.4612">6794 9826 2048 0,'0'0'0'0,"0"3"0"0,-2 0 0 0,-2 0 0 15,-2 0 0-15,3-1 0 0,-3-2 0 0,4 4 0 16,-4-4 0-16,3 3 0 0,-1 0 0 0,1 3 0 16,0-4 0-16,1 5 0 0,-1-4 0 0,3 5 0 0,-3-2 0 15,3 2 0-15,-3-1 0 0,3-1 0 0,0-1 0 16,0 2 0-16,0-1 0 0,3-3 0 0,-3-1 0 15,6 2 0-15,-4-4 0 0,4 0 0 0,1 0 0 16,-1-4 0-16,-1 2 0 0,1-1 0 0,-3-3 0 16,4 3 0-16,-2-3 0 0,-2 0 0 15,1 0 0-15,-1 0 0 0,0 0 0 0,-1 0 0 0,-2 1 0 16,0-1 0-16,0-1 0 0,0 5 0 0,-2-4 0 16,-1 3 0-16,-4-4 0 0,1 5 0 0,0-1 0 15,0 0 0-15,0 0 0 0,1 3 0 0,-1 0 0 16,-1 3 0-16,1-3 0 0,4 6 0 0,-1-4 0 15,0 5 0-15,0-1 0 0</inkml:trace>
  <inkml:trace contextRef="#ctx0" brushRef="#br0" timeOffset="1729.0183">7183 9805 2048 0,'0'0'0'0,"0"0"0"15,0 0 0-15,0 0 0 0,0 0 0 16,0 0 0-16,0 0 0 0,0 0 0 0,0 0 0 0,0 3 0 16,0-3 0-16,0 3 0 0,0-1 0 0,0 5 0 15,0-4 0-15,0 6 0 0,0-3 0 0,0 3 0 16,0-3 0-16,0 3 0 0,0-3 0 0,3 0 0 15,-3-1 0-15,2 1 0 0,2-1 0 0,2 2 0 16,-3-4 0-16,3 0 0 0,-4 0 0 0,4-1 0 16,-3-2 0-16,4 0 0 0,-2-2 0 0,1-1 0 15,0 0 0-15,-1-3 0 0,2 0 0 0,-4 0 0 16,0 0 0-16,0 1 0 0,0-1 0 0,-1-1 0 16,-2-1 0-16,0 2 0 0,-2 0 0 0,2 0 0 15,-3 0 0-15,0 3 0 0,0-3 0 0,0 2 0 16,-4 2 0-16,2 2 0 0,-4 0 0 0,4 2 0 15,-2-2 0-15,4 7 0 0,-3-4 0 0,3 3 0 16,-2-3 0-16,5 3 0 0,-3 0 0 0</inkml:trace>
  <inkml:trace contextRef="#ctx0" brushRef="#br0" timeOffset="2079.5523">7737 9745 2048 0,'0'0'0'0,"0"0"0"0,-3 0 0 0,3 0 0 0,-3 0 0 15,0 0 0-15,0 0 0 0,1 0 0 16,-4 0 0-16,-1 0 0 0,1 0 0 0,1 4 0 0,-5-4 0 16,1 2 0-16,0 2 0 0,3 2 0 0,-2-4 0 15,1 8 0-15,-1-5 0 0,2 4 0 16,0 0 0-16,3 0 0 0,0-1 0 0,3 2 0 15,-3-1 0-15,6-1 0 0,-3-1 0 0,3-1 0 0,0-1 0 16,3 2 0-16,-3-1 0 0,2-3 0 0,1-3 0 16,4 0 0-16,-5 0 0 0,4-3 0 15,-3 0 0-15,3 0 0 0,-2-4 0 0,1 2 0 16,-2-1 0-16,1-1 0 0,-4 2 0 0,0-1 0 0,-1 0 0 16,1 0 0-16,-3-3 0 0,0 3 0 0,-3 0 0 15,1 0 0-15,-1-3 0 0,-4 3 0 0,1 0 0 16,1 4 0-16,-4-2 0 0,-2 4 0 0,0 0 0 15,0 4 0-15,-5-4 0 0</inkml:trace>
  <inkml:trace contextRef="#ctx0" brushRef="#br0" timeOffset="2545.552">6744 10487 2048 0,'0'0'0'0,"0"0"0"0,0 0 0 15,0 0 0-15,0 0 0 0,0 0 0 0,0 0 0 0,0 0 0 16,0 0 0-16,0 3 0 0,0-3 0 0,0 3 0 15,0 0 0-15,0 3 0 0,0-3 0 0,0 6 0 16,0-3 0-16,0 3 0 0,0-1 0 16,0 2 0-16,0-2 0 0,0 1 0 0,0 0 0 15,3 0 0-15,-3-3 0 0,3 3 0 0,-3-3 0 0,2-1 0 16,1 2 0-16,0-1 0 0,-3-3 0 0,4-1 0 16,-4 1 0-16,0-3 0 0,0 0 0 0,3 0 0 15,-3 0 0-15,3-3 0 0,0-2 0 0,-1-1 0 16,-2-1 0-16,3-1 0 0,-3-1 0 0,0 3 0 15,0-3 0-15,0 0 0 0,-3 0 0 0,1 1 0 16,-1-1 0-16,0 3 0 0,0-3 0 0,-1 3 0 16,1 0 0-16,0 3 0 0,-2 0 0 0,2 3 0 15,0-3 0-15,0 6 0 0,0-3 0 0,1 6 0 16,-1-3 0-16,3 3 0 0,0 0 0 0,3 2 0 16,-3-1 0-16,5-1 0 0,-2-1 0 0</inkml:trace>
  <inkml:trace contextRef="#ctx0" brushRef="#br0" timeOffset="2896.3871">7277 10419 2048 0,'0'0'0'0,"0"0"0"0,-3 0 0 15,3 0 0-15,-3 0 0 0,3 0 0 0,-3 0 0 16,1 0 0-16,-1 0 0 0,0 0 0 0,0 0 0 15,3 3 0-15,-3-3 0 0,-1 3 0 0,-1-3 0 16,2 5 0-16,0-2 0 0,0 3 0 0,0 1 0 16,3-2 0-16,-3 1 0 0,3 3 0 0,-2-3 0 15,2 3 0-15,0 0 0 0,0-3 0 16,0 0 0-16,2 0 0 0,-2-3 0 0,3 3 0 0,0-3 0 16,0 0 0-16,0-3 0 0,0 0 0 0,-1 0 0 15,5-3 0-15,-1 0 0 0,0-3 0 0,-1 0 0 16,1-3 0-16,0 0 0 0,0 0 0 0,-3 0 0 15,0 0 0-15,-3 0 0 0,0 1 0 0,0-5 0 16,-3 8 0-16,0-4 0 0,1 3 0 0,-5-3 0 16,4 6 0-16,-3-3 0 0,3 3 0 0,1 0 0 15,-4 3 0-15,0-3 0 0,2 6 0 0,-1 0 0 16,2 4 0-16,-3-2 0 0,3 4 0 0,-2-3 0 0</inkml:trace>
  <inkml:trace contextRef="#ctx0" brushRef="#br0" timeOffset="3284.0819">7752 10274 2048 0,'0'0'0'15,"0"0"0"-15,0 0 0 0,0 0 0 0,-3 0 0 0,0 4 0 16,-1-4 0-16,2 5 0 0,-4-2 0 0,3 3 0 16,0-4 0-16,0 7 0 0,1 0 0 0,2 0 0 15,-3 0 0-15,3 3 0 0,-3-3 0 0,3 2 0 16,-4-2 0-16,4 0 0 0,-3 0 0 0,6 0 0 16,-3 0 0-16,4 0 0 0,-4-3 0 0,3 0 0 15,0-4 0-15,2 1 0 0,-2-3 0 0,6 3 0 16,-3-3 0-16,0 0 0 0,0-3 0 0,2 0 0 15,-2 1 0-15,1-1 0 0,-2 0 0 0,1 0 0 16,0-3 0-16,-3 3 0 0,-1-3 0 0,1 3 0 16,-3-2 0-16,0 1 0 0,-3-2 0 0,3 3 0 15,-2-2 0-15,-1 5 0 0,0-3 0 0,0 3 0 16,-3-4 0-16,4 4 0 0,-5 0 0 0,1 4 0 16,-2-1 0-16,2-1 0 0,0-2 0 0</inkml:trace>
  <inkml:trace contextRef="#ctx0" brushRef="#br0" timeOffset="4162.1289">3867 11676 2048 0,'-4'-3'0'0,"20"9"0"0,-11-3 0 0,4 0 0 16,1 0 0-16,4 0 0 0,-2 0 0 0,5 0 0 0,2-3 0 15,1 2 0-15,1-2 0 0,3 0 0 0,0 0 0 16,11 4 0-16,-3-4 0 0,5 0 0 0,-2 0 0 16,10 3 0-16,-5-3 0 0,12 0 0 0,-3 0 0 15,5 0 0-15,-1 0 0 0,3 0 0 0,0 0 0 16,-2 0 0-16,0 0 0 0,-5 0 0 0,2 0 0 15,0 0 0-15,-1 0 0 0,0 0 0 0,-3 0 0 16,1 0 0-16,-4 0 0 0,-5 0 0 0,-1 0 0 16,-2 0 0-16,0 0 0 0,-36 0 0 0,0 0 0 15,35 0 0-15,-3-3 0 0,-32 3 0 0,0 0 0 16,0 0 0-16,0 0 0 0,0 0 0 0,0 0 0 16,30-4 0-16,-1 2 0 0</inkml:trace>
  <inkml:trace contextRef="#ctx0" brushRef="#br0" timeOffset="4545.5879">3925 12080 2048 0,'0'0'0'0,"0"3"0"0,0-3 0 0,7 3 0 15,-4-3 0-15,3 3 0 0,-1-3 0 0,8 0 0 16,-1 0 0-16,6 2 0 0,-4-2 0 0,10 0 0 16,-4 0 0-16,7 0 0 0,-3 0 0 0,11 0 0 15,1 0 0-15,9 0 0 0,-1 0 0 0,6 0 0 16,1 0 0-16,5-2 0 0,-3-1 0 0,7 0 0 15,-4-3 0-15,0 2 0 0,-2-2 0 0,-1 4 0 16,-3-4 0-16,0 3 0 0,1 0 0 0,0 3 0 16,-5-3 0-16,3 3 0 0,-3-3 0 0,-1-1 0 15,-1-2 0-15,-5 4 0 0,0-1 0 0,-1 0 0 16,-3 0 0-16,-35 3 0 0,0 0 0 0,36 0 0 16,-3-3 0-16,-33 3 0 0,0 0 0 0,35-3 0 15,-2 0 0-15</inkml:trace>
  <inkml:trace contextRef="#ctx0" brushRef="#br0" timeOffset="4961.8657">4065 12586 2048 0,'0'0'0'0,"0"3"0"0,0 1 0 16,0 1 0-16,0 1 0 0,0 0 0 0,0-4 0 16,0 5 0-16,0-4 0 0,3 3 0 0,0-2 0 15,3-2 0-15,-3 1 0 0,6 3 0 0,0-3 0 16,2-1 0-16,1 1 0 0,6 0 0 0,1 0 0 15,2-3 0-15,-1 0 0 0,6 0 0 0,-2 0 0 16,8 0 0-16,1-3 0 0,3 0 0 0,-1 0 0 16,7-2 0-16,-1-1 0 0,8 3 0 0,-3-3 0 15,5 0 0-15,-2 0 0 0,5 2 0 0,-3 2 0 16,-5-1 0-16,0 0 0 0,-8 0 0 0,0-2 0 16,-3 2 0-16,2-1 0 0,-4 1 0 0,-1 0 0 15,-32 3 0-15,0 0 0 0,30-3 0 0,-3 1 0 16,-27 2 0-16,0 0 0 0,25-3 0 0,-1 0 0 15,0-3 0-15,1 0 0 0</inkml:trace>
  <inkml:trace contextRef="#ctx0" brushRef="#br0" timeOffset="5712.2461">6877 11771 2048 0,'0'0'0'0,"3"0"0"0,-3 0 0 0,4 0 0 16,-4 0 0-16,3 0 0 0,-3 0 0 0,0 0 0 0,0-4 0 15,3 2 0-15,-3-1 0 0,0 3 0 0,0-3 0 16,0 3 0-16,0-3 0 0,0 0 0 15,0 0 0-15,0 0 0 0,0 0 0 0,0 3 0 0,0-2 0 16,0-1 0-16,0-1 0 0,0 4 0 16,0-3 0-16,0 3 0 0,-3 0 0 0,0 0 0 0,-1-3 0 15,1 6 0-15,0-3 0 0,0 3 0 0,-2 1 0 16,2 1 0-16,0 1 0 0,3 0 0 16,-3 0 0-16,3-1 0 0,0 2 0 0,3 2 0 0,-3 0 0 15,3-1 0-15,0-1 0 0,2-2 0 0,-2 1 0 16,7 1 0-16,-4-4 0 0,-1-1 0 0,1 1 0 15,3 0 0-15,0-3 0 0,0 0 0 0,-4-3 0 16,4 3 0-16,0-3 0 0,-3 1 0 0,0-5 0 16,0 4 0-16,-1-3 0 0,-1 1 0 0,0-2 0 15,-1 1 0-15,-3 1 0 0,0-1 0 0,-3-1 0 16,-1 5 0-16,-3-5 0 0,2 5 0 0,-1-4 0 16,0 3 0-16,1 0 0 0,-2 3 0 0,-2-3 0 15,4 3 0-15,-4 0 0 0,2 3 0 0,-1 0 0 16,2 3 0-16,-2-3 0 0,2 3 0 0,-1-3 0 15,4 3 0-15,0 0 0 0,3 0 0 0,0-4 0 0</inkml:trace>
  <inkml:trace contextRef="#ctx0" brushRef="#br0" timeOffset="6094.5481">7408 11653 2048 0,'0'0'0'0,"-3"2"0"15,0 2 0-15,-3-2 0 0,0 1 0 0,3 0 0 16,-2-3 0-16,2 4 0 0,-4-4 0 0,4 5 0 16,0-2 0-16,1 3 0 0,-4 0 0 0,3 2 0 15,-3-1 0-15,4 2 0 0,-2-3 0 0,4 2 0 16,-3 2 0-16,3-5 0 0,-3 1 0 0,6 0 0 15,0 0 0-15,3-1 0 0,-3-1 0 0,3-1 0 16,0-3 0-16,-1 0 0 0,1 0 0 0,1-3 0 16,-2-1 0-16,1 2 0 0,0-1 0 0,0 0 0 15,-3-3 0-15,3 0 0 0,-3 1 0 0,3-2 0 16,-3 1 0-16,-1 0 0 0,1 0 0 0,-3 1 0 16,0-1 0-16,0-1 0 0,-3 2 0 0,1 2 0 15,-4-3 0-15,0 3 0 0,0-3 0 0,0 6 0 16,-3-3 0-16,3 3 0 0,-2-2 0 0,1 4 0 15,1-2 0-15,4 3 0 0,-1 0 0 0,0 3 0 16,0-3 0-16</inkml:trace>
  <inkml:trace contextRef="#ctx0" brushRef="#br0" timeOffset="6446.4778">7915 11647 2048 0,'0'0'0'0,"-3"0"0"0,0 0 0 0,-3 0 0 0,0 0 0 15,3 0 0-15,-3 0 0 0,0 2 0 0,1-2 0 16,-1 4 0-16,-5-4 0 0,6 6 0 0,-4-4 0 16,0 1 0-16,0 0 0 0,3 6 0 0,1-3 0 15,2 3 0-15,-3-3 0 0,2 3 0 0,-1 0 0 0,5-1 0 16,0 1 0-16,0-2 0 0,0-2 0 15,2 1 0-15,-2 0 0 0,3 0 0 0,1-3 0 0,2-1 0 16,0 2 0-16,-1-4 0 0,1 0 0 16,4 0 0-16,-5 0 0 0,4-4 0 0,-4 2 0 0,2-1 0 15,0-3 0-15,-1 0 0 0,-1 0 0 0,-2 1 0 16,0-2 0-16,0 1 0 0,0 1 0 0,-3-1 0 16,0-3 0-16,-3 2 0 0,0 2 0 15,-3 2 0-15,1 0 0 0,-1 3 0 0,-5-3 0 0,3 6 0 16,-1-3 0-16,0 3 0 0,-3-3 0 0</inkml:trace>
  <inkml:trace contextRef="#ctx0" brushRef="#br0" timeOffset="6945.5435">7218 12370 2048 0,'0'0'0'0,"0"0"0"0,0 0 0 0,0 0 0 16,0 0 0-16,0 0 0 0,0 0 0 0,0 0 0 15,0 0 0-15,0 0 0 0,0 0 0 0,0 0 0 16,0 0 0-16,0 0 0 0,0 0 0 0,0 0 0 15,0 0 0-15,0 3 0 0,0 0 0 0,0 0 0 16,-3 0 0-16,0 3 0 0,0 0 0 0,3 0 0 16,-2-3 0-16,2 3 0 0,-3-1 0 0,3 4 0 15,0-3 0-15,0 3 0 0,0-3 0 0,3 0 0 16,-3 0 0-16,2 0 0 0,-2-3 0 0,3-1 0 16,0-2 0-16,0 0 0 0,0 0 0 0,4-2 0 15,-2-1 0-15,1 0 0 0,-3-3 0 0,2 0 0 16,2-3 0-16,-4 3 0 0,0-3 0 0,0 0 0 15,0 0 0-15,-1 1 0 0,-2-1 0 0,0 3 0 0,0-3 0 16,0 3 0-16,-2-2 0 0,-1 4 0 0,0-1 0 16,0 1 0-16,0 1 0 0,-1 3 0 15,-1 0 0-15,2 3 0 0,-3 1 0 0,3 1 0 0,-2-1 0 16,2 4 0-16,-1-2 0 0,4 0 0 0,-3 0 0 16,3 3 0-16,0 0 0 0,3-1 0 0,-3-2 0 15,4 4 0-15,-1-5 0 0,2 4 0 16,1-3 0-16,2 0 0 0,-1 0 0 0</inkml:trace>
  <inkml:trace contextRef="#ctx0" brushRef="#br0" timeOffset="7312.0365">7763 12266 2048 0,'0'0'0'0,"0"0"0"0,-2 0 0 15,-1 0 0-15,0 0 0 0,0 0 0 0,0 0 0 0,0 0 0 16,-3 0 0-16,0 3 0 0,0-3 0 16,1 3 0-16,-1 0 0 0,-1 4 0 0,1-4 0 0,1 5 0 15,-5-2 0-15,3 3 0 0,2-1 0 16,2 2 0-16,0-1 0 0,3 2 0 0,-3-2 0 0,3 0 0 16,0 0 0-16,3 0 0 0,0-3 0 0,0 0 0 15,0 0 0-15,3-3 0 0,1-1 0 0,-1-2 0 16,-1 0 0-16,4 0 0 0,-2-2 0 15,1-1 0-15,-2-3 0 0,0 3 0 0,0-3 0 16,0 0 0-16,-3-3 0 0,0 3 0 0,0-3 0 16,-1 4 0-16,-2-5 0 0,0 5 0 0,-2-4 0 0,-1 3 0 15,0 0 0-15,0 3 0 0,-3-3 0 0,0 3 0 16,0 0 0-16,0 3 0 0,-2-3 0 0,1 3 0 16,-2 0 0-16,4 3 0 0,-5-3 0 0,3 3 0 15,-1 0 0-15,2 0 0 0,1 0 0 0,-1 0 0 16,-1-1 0-16</inkml:trace>
  <inkml:trace contextRef="#ctx1" brushRef="#br0">3109 16836 2048 0,'0'-6'0'0,"0"23"0"0,0-14 0 0,0-1 0 0,0-2 0 15,0 4 0-15,0-4 0 0,0 3 0 0,0-3 0 16,0 4 0-16,0-4 0 0,0 2 0 0,0-2 0 0</inkml:trace>
  <inkml:trace contextRef="#ctx0" brushRef="#br1" timeOffset="10434.7888">2605 10914 2048 0,'0'-9'0'0,"0"35"0"0,0-16 0 0,0 5 0 0,0 0 0 16,0 6 0-16,0-5 0 0,4 6 0 0,-4-2 0 15,2 4 0-15,-2-2 0 0,3 0 0 0,-1 2 0 16,-2-24 0-16,0 0 0 0,3 33 0 0,-3-3 0 16,0-30 0-16,0 0 0 0,4 32 0 0,-4-2 0 15,0-30 0-15,0 0 0 0,2 32 0 0,1-2 0 16,-3-30 0-16,0 0 0 0,0 0 0 0,0 0 0 0,0 0 0 16,0 0 0-16,4 24 0 0,-4-1 0 0,3-7 0 15,0-4 0-15,-1-9 0 0,-2 0 0 0,3-3 0 16,1-3 0-16</inkml:trace>
  <inkml:trace contextRef="#ctx0" brushRef="#br1" timeOffset="10695.5707">2447 11217 2048 0,'0'0'0'15,"0"2"0"-15,-3 1 0 0,3 1 0 0,-3-1 0 0,3-1 0 16,-3-2 0-16,3 4 0 0,0-4 0 0,0 0 0 15,0 0 0-15,3 2 0 0,-3 2 0 0,3-2 0 16,0-2 0-16,7 3 0 0,-1 0 0 0,2 0 0 16,-2-3 0-16,2 3 0 0,1-3 0 0,6 3 0 15,-3-3 0-15,4 3 0 0,-4-3 0 0,5 0 0 16,-2 0 0-16,6 0 0 0,-5 0 0 0,5-3 0 16,-3 0 0-16,7 0 0 0,-5 0 0 0,6 0 0 15,-2-2 0-15,2-1 0 0,1 0 0 0,-4-4 0 16,2 2 0-16</inkml:trace>
  <inkml:trace contextRef="#ctx0" brushRef="#br1" timeOffset="11794.5063">3452 13470 2048 0,'0'0'0'0,"3"3"0"16,0 0 0-16,0 0 0 0,0 0 0 0,3 0 0 0,-3-3 0 16,3 3 0-16,0-3 0 0,6 3 0 0,-3 0 0 15,5 0 0-15,1 0 0 0,2-1 0 0,-2 1 0 16,3 0 0-16,0 1 0 0,6-1 0 0,-4 0 0 16,4 2 0-16,0-2 0 0,11 3 0 0,-2-3 0 15,6 3 0-15,0 0 0 0,7 0 0 0,-1-3 0 16,12 0 0-16,-5 0 0 0,10 0 0 0,1-3 0 15,11 0 0-15,-3-3 0 0,6 3 0 0,-3-3 0 16,3 0 0-16,0 0 0 0,1 3 0 0,-1-3 0 16,-1 0 0-16,2-3 0 0,1 0 0 0,-1 0 0 15,-2 0 0-15,2 1 0 0,2-1 0 0,0-1 0 16,3 2 0-16,-4-1 0 0,7 0 0 0,-3 0 0 16,10 0 0-16,-5 0 0 0,5 0 0 0,-5 0 0 15,2 0 0-15,-3 1 0 0,5 2 0 0,-2-4 0 16,-2 4 0-16,2-2 0 0,-2 2 0 0,2 0 0 15,-4 0 0-15,-2-3 0 0,3 3 0 0,-1 0 0 16,0 0 0-16,-3 0 0 0,-3 3 0 0,0-2 0 16,-9 2 0-16,0 0 0 0,-7 0 0 0,3 0 0 15,-5 2 0-15,-2-2 0 0,-5 0 0 0,-1 0 0 16,-7 3 0-16,1-3 0 0,-6 0 0 0,-1 0 0 0,-41 0 0 16,0 0 0-16,38-3 0 0,1-3 0 0</inkml:trace>
  <inkml:trace contextRef="#ctx0" brushRef="#br1" timeOffset="14828.058">7044 12479 2048 0,'-6'0'0'0,"23"-2"0"0,-11-2 0 0,6 2 0 0,0-4 0 16,3 0 0-16,-4-3 0 0,4 3 0 0,0-3 0 16,-1 1 0-16,2-5 0 0,1 2 0 0,2-1 0 15,-1 0 0-15,-4-3 0 0,4 1 0 0,-1-1 0 0,-17 15 0 16,0 0 0-16,21-19 0 0,0 2 0 0,12-4 0 15,0-3 0-15</inkml:trace>
  <inkml:trace contextRef="#ctx0" brushRef="#br1" timeOffset="15095.304">7707 11679 2048 0,'0'0'0'0,"0"0"0"16,0 0 0-16,0 0 0 0,0 0 0 0,3 0 0 0,-3 0 0 15,3 0 0-15,1 0 0 0,2 0 0 0,-4 0 0 0,7 0 0 16,-1 0 0-16,5 0 0 0,-5-3 0 0,8 0 0 15,-5 1 0-15,3-2 0 0,-1-2 0 0,1 0 0 0,1-2 0 16,-1-1 0-16,0 0 0 0</inkml:trace>
  <inkml:trace contextRef="#ctx0" brushRef="#br1" timeOffset="15361.9177">7402 11783 2048 0,'0'0'0'0,"0"3"0"0,0 0 0 0,0 0 0 16,0-1 0-16,0 1 0 0,-3-3 0 0,3 3 0 0,0-3 0 15,3 0 0-15,0 0 0 16,3 0 0-16,-3-3 0 0,6 0 0 0,-1-2 0 0,5-1 0 0,-5-1 0 15,6-2 0-15,-1 1 0 0,1-1 0 16,1-2 0-16,1-2 0 0,-4 2 0 0,-1-1 0 0,1-3 0 16,0 3 0-16,0 0 0 0</inkml:trace>
  <inkml:trace contextRef="#ctx0" brushRef="#br1" timeOffset="15647.2006">6771 11807 2048 0,'0'0'0'0,"0"0"0"16,0 0 0-16,0 0 0 0,0 0 0 0,0 0 0 15,0 0 0-15,2 0 0 0,-2 0 0 0,3 0 0 16,-3 0 0-16,6 0 0 0,-3 0 0 0,6 0 0 16,-3-4 0-16,6 1 0 0,-3 0 0 0,6-5 0 15,-3-1 0-15,3 0 0 0,-1-3 0 0,1-3 0 16,-3 0 0-16,0 1 0 0,-3-2 0 0</inkml:trace>
  <inkml:trace contextRef="#ctx0" brushRef="#br1" timeOffset="15984.8471">6601 10697 2048 0,'0'0'0'0,"0"0"0"0,0 0 0 0,0 0 0 0,0 0 0 15,0 0 0-15,0 0 0 0,3 0 0 0,1-3 0 16,2 1 0-16,-1-1 0 0,5-3 0 0,-5-3 0 15,8 0 0-15,-2 0 0 0,5 0 0 0,-5-3 0 16,4 1 0-16,-1-1 0 0,2 3 0 0,-2-3 0 16,0 0 0-16,-1-3 0 0</inkml:trace>
  <inkml:trace contextRef="#ctx0" brushRef="#br1" timeOffset="16249.992">7141 10514 2048 0,'0'0'0'0,"0"0"0"15,0 0 0-15,0 0 0 0,0 0 0 16,0 0 0-16,0 0 0 0,3 0 0 0,-3 0 0 0,5 0 0 15,-2 0 0-15,4 0 0 0,0 0 0 0,4-3 0 16,0 0 0-16,5 0 0 0,-2-3 0 0,4 0 0 16,0-3 0-16,-1 0 0 0,-1-3 0 0,1 0 0 15,1 0 0-15</inkml:trace>
  <inkml:trace contextRef="#ctx0" brushRef="#br1" timeOffset="16494.5062">7571 10457 2048 0,'0'0'0'0,"0"3"0"0,0 0 0 0,3 0 0 15,0 0 0-15,0 0 0 0,-3-3 0 0,5 0 0 16,2 0 0-16,2 0 0 0,-1-3 0 0,4 0 0 15,-3-3 0-15,3 0 0 0,0 1 0 0,2-5 0 16,-2-1 0-16,4-4 0 0,-2 0 0 0,-1 0 0 16,-2 0 0-16,1 1 0 0,-3-4 0 0,-1 0 0 0,-2 0 0 15</inkml:trace>
  <inkml:trace contextRef="#ctx0" brushRef="#br1" timeOffset="16761.6953">7485 9890 2048 0,'0'0'0'0,"0"0"0"0,0 0 0 0,0 0 0 0,0 0 0 16,0 0 0-16,0 0 0 0,0 0 0 0,0 0 0 15,2 0 0-15,-2 0 0 0,6-2 0 0,-3-1 0 16,6 0 0-16,-3-3 0 0,7 1 0 0,-4-4 0 16,5 0 0-16,-2-4 0 0,0 2 0 15,0-1 0-15,0 0 0 0,-1-3 0 16,1 3 0-16,0-3 0 0</inkml:trace>
  <inkml:trace contextRef="#ctx0" brushRef="#br1" timeOffset="16994.9604">7103 9897 2048 0,'0'0'0'0,"0"3"0"0,0 0 0 0,0 0 0 16,0-1 0-16,0 2 0 0,0-4 0 0,3 0 0 15,0 0 0-15,2 0 0 0,-2-4 0 16,6 2 0-16,0-4 0 0,3 0 0 0,0 0 0 0,3 0 0 16,-1-2 0-16,2-1 0 0,-5 0 0 0,4-3 0 15,-3 0 0-15</inkml:trace>
  <inkml:trace contextRef="#ctx0" brushRef="#br1" timeOffset="17217.3597">6758 9936 2048 0,'0'0'0'0,"0"0"0"16,-3 0 0-16,3 0 0 0,-3 0 0 15,3 0 0-15,-2 0 0 0,2 0 0 0,0 0 0 0,2 0 0 16,-2 0 0-16,6 0 0 0,1 0 0 0,4-3 0 0,-2 0 0 15,6-3 0-15,0-3 0 0,3 0 0 16,0-3 0-16,2 0 0 0,-1 1 0 0</inkml:trace>
  <inkml:trace contextRef="#ctx0" brushRef="#br1" timeOffset="18129.5925">3873 13100 2048 0,'-6'-4'0'0,"29"8"0"0,-10-4 0 0,1 0 0 0,-2 0 0 15,5 0 0-15,-1-4 0 0,4 4 0 0,-1-3 0 16,2 0 0-16,-2 0 0 0,8 0 0 15,-3 1 0-15,8-1 0 0,-1 0 0 0,1 0 0 0,0-4 0 16,4 5 0-16,-4-4 0 0,7 3 0 0,-3-2 0 16,8-2 0-16,-3 1 0 0,7-1 0 0,-4 2 0 15,1 2 0-15,-4 0 0 0,1 0 0 0,0-2 0 16,2 2 0-16,-3 0 0 0,0 0 0 0,-2-1 0 16,0 2 0-16,-3-4 0 0,-1 3 0 0,0 0 0 15,-2-1 0-15,-3-1 0 0,-30 5 0 0,0 0 0 16,29-3 0-16,1 0 0 0,-30 3 0 0,0 0 0 15,0 0 0-15,0 0 0 0,29-3 0 0,1-1 0 16,-30 4 0-16,0 0 0 0,0 0 0 0,0 0 0 16,0 0 0-16,0 0 0 0,30-2 0 0,-3-4 0 15,0 3 0-15,-4-2 0 0</inkml:trace>
  <inkml:trace contextRef="#ctx0" brushRef="#br1" timeOffset="19063.9088">7319 14265 2048 0,'0'0'0'0,"0"0"0"0,0 0 0 0,0 0 0 16,0 0 0-16,0 0 0 0,0 0 0 0,0 0 0 15,0 0 0-15,0 0 0 0,0 0 0 0,0 0 0 16,0 0 0-16,0 0 0 0,0 0 0 0,0 0 0 16,0 0 0-16,0 0 0 0,0 0 0 0,0 3 0 15,0-1 0-15,0 5 0 0,0-4 0 0,0 6 0 16,0-4 0-16,0 8 0 0,0-2 0 0,0 4 0 15,0 0 0-15,0 3 0 0,0-1 0 0,0 4 0 16,0 0 0-16,0 2 0 0,0 1 0 0,3 6 0 16,-3 0 0-16,0 2 0 0,0-2 0 0,3 2 0 15,-3-2 0-15,0 3 0 0,-3-1 0 0,3-32 0 16,0 0 0-16,0 36 0 0,0-4 0 0,0-32 0 16,0 0 0-16,0 33 0 0,-3 0 0 0,3-33 0 15,0 0 0-15,0 0 0 0,0 0 0 0,0 29 0 16,0 1 0-16,0-10 0 0,-3 0 0 0</inkml:trace>
  <inkml:trace contextRef="#ctx0" brushRef="#br1" timeOffset="22079.0519">5354 14193 2048 0,'9'-3'0'0,"-36"10"0"0,18-7 0 0,1 0 0 0,-4 0 0 16,0 0 0-16,1 0 0 0,-2 3 0 0,-1-3 0 15,2 2 0-15,0 1 0 0,1 3 0 16,-4 1 0-16,-1 1 0 0,1 2 0 0,1 1 0 16,-1-3 0-16,0 7 0 0,0-2 0 0,4 5 0 0,-5-4 0 15,5 7 0-15,0-4 0 0,-2 5 0 16,2-2 0-16,-2 6 0 0,1 1 0 0,4 3 0 0,-2-3 0 15,4 2 0-15,-2-2 0 0,5 3 0 0,0-3 0 16,3-1 0-16,-3 0 0 0,6 1 0 0,-3 1 0 16,3-2 0-16,0 1 0 0,2-1 0 0,1-2 0 15,4 3 0 1,-5-3 0-16,7-1 0 0,-3-2 0 0,4 0 0 0,-2-3 0 0,-11-18 0 0,0 0 0 16,15 14 0-16,-3 1 0 0,6 0 0 0,-4 0 0 15,-14-15 0-15,0 0 0 0,21 12 0 16,-4-1 0-16,4-1 0 0,-3-2 0 0,-18-8 0 0,0 0 0 15,21 6 0-15,0 0 0 0,0-3 0 0,-1-3 0 16,-20 0 0-16,0 0 0 0,18-3 0 0,-1 0 0 16,-17 3 0-16,0 0 0 0,18-6 0 15,-2-2 0-15,-2-1 0 0,-3-3 0 0,-11 12 0 0,0 0 0 16,10-15 0-16,-1-2 0 0,-3-1 0 0,-3 0 0 16,0 0 0-16,-3-3 0 0,0 21 0 0,0 0 0 15,-3-18 0-15,-3 0 0 0,0 0 0 0,0 1 0 16,6 17 0-16,0 0 0 0,-13-19 0 0,2 2 0 0,11 17 0 15,0 0 0-15,-15-15 0 0,0 1 0 0,-3 2 0 16,-2-3 0-16,20 15 0 16,0 0 0-16,-21-9 0 0,-2 0 0 0,23 9 0 0,0 0 0 15,-27-5 0-15,-3-5 0 0,30 10 0 0,0 0 0 0,-30 0 0 16,2-2 0-16,1 4 0 0,-3 1 0 0,30-3 0 16,0 0 0-16,-23 9 0 0,-5-3 0 0,28-6 0 15,0 0 0-15,-21 12 0 0,-2 0 0 0,23-12 0 16,0 0 0-16,-18 18 0 0,-3 0 0 0</inkml:trace>
  <inkml:trace contextRef="#ctx0" brushRef="#br1" timeOffset="23429.156">12421 4085 2048 0,'7'-3'0'0,"-31"6"0"0,12-3 0 0,0 3 0 0,-2 0 0 16,-1 1 0-16,0-1 0 0,0 5 0 0,-2-2 0 16,-2 6 0-16,1-2 0 0,1 6 0 0,-1 0 0 15,1 4 0-15,-4 1 0 0,3 3 0 16,0 0 0-16,3 2 0 0,1-2 0 0,1 0 0 0,1-1 0 15,4 4 0-15,-5 0 0 0,7 2 0 0,1-3 0 16,2 5 0-16,-3-5 0 0,6 4 0 0,0-3 0 16,3 2 0-16,0-2 0 0,3-1 0 0,-1 1 0 15,5 0 0-15,-2-1 0 0,7 1 0 0,-2-3 0 16,4 0 0-16,-2-4 0 0,5 1 0 0,-2 0 0 16,3-3 0-16,-3-4 0 0,5 2 0 0,-2-4 0 15,4-4 0-15,-2 2 0 0,1-5 0 0,-3 1 0 16,-1-6 0-16,1 0 0 0,0 0 0 0,-4-3 0 15,-17 3 0-15,0 0 0 0,21-5 0 0,1-1 0 16,0-4 0-16,-1-1 0 0,-21 11 0 0,0 0 0 0,24-16 0 16,0 2 0-16,-24 14 0 0,0 0 0 15,17-18 0-15,1 0 0 0,-7 0 0 0,-2 1 0 0,-9 17 0 16,0 0 0-16,4-15 0 0,-1 0 0 16,-6 0 0-16,-4 0 0 0,7 15 0 0,0 0 0 0,-8-11 0 15,-4-4 0-15,-3 3 0 0,1 0 0 16,-4 4 0-16,-3-4 0 0,1 2 0 0,-1 2 0 0,0 1 0 15,-3 1 0-15,3 6 0 0,0-3 0 0,1 3 0 16,-4 0 0-16,3 3 0 0,1 0 0 16,2 7 0-16,-4-5 0 0,22-5 0 0,0 0 0 0,-14 13 0 15,-4-5 0-15,18-8 0 0,0 0 0 0,-11 15 0 16,-5-3 0-16,11 6 0 0,-4-1 0 0,6 1 0 16,-2 0 0-16,5-18 0 0,0 0 0 0,2 15 0 15,1-1 0-15,6-2 0 0,-1 0 0 0</inkml:trace>
  <inkml:trace contextRef="#ctx0" brushRef="#br1" timeOffset="23812.2183">12943 4130 2048 0,'0'0'0'0,"0"0"0"0,0 0 0 0,0 0 0 0,0 0 0 16,0 4 0-16,0-4 0 0,0 2 0 0,0 1 0 16,0 0 0-16,0 0 0 0,0 5 0 0,0 2 0 15,0 1 0-15,0 1 0 0,0 6 0 16,-3-4 0-16,0 7 0 0,0-3 0 0,0 6 0 15,1 0 0-15,-1 6 0 0,-3-4 0 0,2 4 0 16,-2-1 0-16,6-29 0 0,0 0 0 0,0 33 0 0,-2-2 0 16,2-31 0-16,0 0 0 0,-3 32 0 0,0 0 0 15,3-32 0-15,0 0 0 0,3 36 0 0,-3-4 0 16,0-32 0-16,0 0 0 0,3 33 0 0,-1-1 0 16,-2-32 0-16,0 0 0 0,0 0 0 0,0 0 0 15,0 0 0-15,0 0 0 0,6 36 0 0,-2 0 0 16</inkml:trace>
  <inkml:trace contextRef="#ctx0" brushRef="#br1" timeOffset="27712.1078">26458 4773 2048 0,'6'0'0'0,"-29"4"0"0,10-4 0 0,2 0 0 15,-1 0 0-15,-3 3 0 0,0-3 0 0,-2 0 0 16,-1 0 0-16,1 2 0 0,-2 1 0 0,2 0 0 16,-4 0 0-16,0 3 0 0,1-3 0 0,2 3 0 15,-3-3 0-15,21-3 0 0,0 0 0 0,0 0 0 16,0 0 0-16,-17 5 0 0,-4 2 0 0,21-7 0 0,0 0 0 15,0 0 0-15,0 0 0 0,-19 9 0 0,1-4 0 16,18-5 0-16,0 0 0 0,-15 13 0 0,-2-2 0 16,17-11 0-16,0 0 0 0,-12 15 0 0,-3 0 0 15,15-15 0-15,0 0 0 0,-8 20 0 16,-4-1 0-16,12-19 0 0,0 0 0 0,-9 24 0 0,-2-1 0 16,1 4 0-16,-1 0 0 0,11-27 0 0,0 0 0 15,0 0 0-15,0 0 0 0,0 0 0 0,0 0 0 16,-9 23 0-16,-3 0 0 0,12-23 0 0,0 0 0 15,-7 22 0-15,-2-5 0 0,9-17 0 0,0 0 0 16,0 9 0-16,-2 0 0 0,7-4 0 0,-2-1 0 16,10-4 0-16,-4-4 0 0,-9 4 0 0,0 0 0 15,11-2 0-15,1-1 0 0,6 3 0 0,0-3 0 16,2 3 0-16,-2-3 0 0,6 6 0 0,-4-3 0 16,2 3 0-16,-1 0 0 0,-1 6 0 0,-2-3 0 15,-1 3 0-15,1 0 0 0,-4 5 0 0,2 2 0 0,-2 1 0 31,-2-2 0-31,0 3 0 0,0 0 0 0,-2 2 0 0,-5-2 0 0,1 3 0 0,-3-1 0 16,-3 2 0-16,-3-2 0 0,0 1 0 0,-3-3 0 0,-2 3 0 16,-3-1 0-16,3 1 0 0,-4-4 0 0,-3 1 0 15,1 0 0-15,14-18 0 0,0 0 0 16,-18 18 0-16,-2-3 0 0,20-15 0 0,0 0 0 16,-30 15 0-16,-2 0 0 0,32-15 0 0,0 0 0 15,-34 9 0-15,1-1 0 0,1-5 0 0,0-3 0 0,5-3 0 16,1-2 0-16,4-4 0 0,1-3 0 0,10 2 0 15,-2 2 0-15,8-1 0 0,-4-4 0 0</inkml:trace>
  <inkml:trace contextRef="#ctx0" brushRef="#br1" timeOffset="28195.5445">26985 4877 2048 0,'0'0'0'0,"3"0"0"0,0 0 0 0,1 0 0 16,-1 0 0-16,0 0 0 15,-3 0 0-15,2 0 0 0,-2 0 0 0,0 0 0 0,0 0 0 0,0 3 0 16,-2-3 0-16,-4 2 0 0,-1 2 0 0,1 2 0 16,-2 0 0-16,-1 5 0 0,-3 2 0 0,1 4 0 15,-5-1 0-15,5 4 0 0,-4 1 0 0,-2 8 0 16,-2 1 0-16,4 2 0 0,0-2 0 0,4 6 0 15,-5-4 0-15,5 10 0 0,-3-3 0 0,4-1 0 16,2 0 0-16,8-38 0 0,0 0 0 0,-3 39 0 16,-3 0 0-16,9-4 0 0,0-2 0 0,2-6 0 0,1-4 0 15,6-2 0-15,0-1 0 0,6-4 0 16,-4-4 0-16,-14-12 0 0,0 0 0 0,18 9 0 0,0-4 0 16,-18-5 0-16,0 0 0 0,19 0 0 0,-2-3 0 15,4-2 0-15,-3-1 0 0,-18 6 0 0,0 0 0 16,17-12 0-16,-2-1 0 0,-15 13 0 0,0 0 0 15,11-14 0-15,-2-4 0 0,-2 0 0 0,-4 1 0 16,-6-1 0-16,0-3 0 0,-4 6 0 16,-1 1 0-16,8 14 0 0,0 0 0 0,-12-12 0 0,-3 0 0 15,-2 3 0-15,-1 0 0 0,18 9 0 16,0 0 0-16,-21-3 0 0,-2 0 0 0,23 3 0 0,0 0 0 16,0 0 0-16,0 0 0 0,-21 3 0 0,-4-3 0 15,25 0 0-15,0 0 0 0,0 0 0 0,0 0 0 16,-21 9 0-16,-2-3 0 0</inkml:trace>
  <inkml:trace contextRef="#ctx0" brushRef="#br1" timeOffset="28466.0944">27374 5260 2048 0,'0'0'0'0,"0"0"0"0,0 0 0 15,0 0 0-15,0 0 0 0,0 0 0 0,0 0 0 0,3 0 0 16,-1 0 0-16,5 0 0 0,-1 0 0 0,6 0 0 16,-3 0 0-16,6 0 0 0,-1 0 0 0,4 0 0 15,-3 0 0-15,6 0 0 0,-4 0 0 0,4 0 0 16,-3 0 0-16,6 0 0 0,-4 0 0 0,1 0 0 15,-1 0 0-15,-20 0 0 0,0 0 0 0,27 0 0 16,0 0 0-16</inkml:trace>
  <inkml:trace contextRef="#ctx0" brushRef="#br1" timeOffset="29028.5338">27940 4972 2048 0,'0'0'0'0,"0"0"0"0,0 0 0 0,3 0 0 16,0 0 0-16,1-2 0 0,-1-2 0 0,5 1 0 0,-2-3 0 15,5 1 0-15,-1-5 0 0,4 2 0 0,-2-1 0 16,5 0 0-16,-1-1 0 0,1 2 0 0,-2-4 0 16,3 3 0-16,-3 0 0 0,3 0 0 15,0 0 0-15,0 3 0 0,-4 0 0 0,4 3 0 0,-4-2 0 16,2 5 0-16,-5 0 0 0,0 2 0 0,2-2 0 16,-4 6 0-16,0-3 0 0,-2 9 0 0,-2-3 0 15,-2 6 0-15,-3-3 0 0,0 5 0 0,-3-1 0 16,-2 4 0-16,-5 1 0 0,0 0 0 0,-1-1 0 15,-1 5 0-15,-3-5 0 0,-3 9 0 0,-3-2 0 16,1 0 0-16,-1 0 0 0,1-1 0 0,-3 1 0 16,1 0 0-16,1-3 0 0,1-1 0 0,-1-2 0 15,21-21 0-15,0 0 0 0,-18 24 0 0,-2-5 0 16,20-19 0-16,0 0 0 0,0 0 0 0,0 0 0 16,-13 23 0-16,2-6 0 0,11-17 0 0,0 0 0 0,0 15 0 15,-3-3 0-15,12 0 0 0,-4 0 0 16,11-4 0-16,-2 1 0 0,7-2 0 0,-4-5 0 15,7 1 0-15,-3 0 0 0,6 0 0 0,-3 0 0 16,9-3 0-16,-4 0 0 0,-29 0 0 0,0 0 0 0,32 0 0 16,1 0 0-16,-33 0 0 0,0 0 0 15,36 0 0-15,-1-3 0 0,-35 3 0 0,0 0 0 0,38-3 0 16,1 0 0-16,0-2 0 0,-3-2 0 0</inkml:trace>
  <inkml:trace contextRef="#ctx0" brushRef="#br1" timeOffset="29661.9962">28690 4886 2048 0,'0'0'0'0,"0"0"0"0,0 0 0 15,0 0 0-15,0-4 0 0,0 2 0 0,0-1 0 0,3-3 0 16,-3-1 0-16,3 5 0 0,-3-4 0 0,6 3 0 16,-4-2 0-16,1 1 0 0,0-2 0 0,3 3 0 15,-2-2 0-15,1 2 0 0,1-3 0 0,3 3 0 16,-1-3 0-16,5 6 0 0,-5 0 0 0,5 0 0 16,-5 0 0-16,1 2 0 0,0-2 0 0,1 4 0 15,-2-1 0-15,1 3 0 0,0-3 0 0,-3 5 0 16,-3-2 0-16,0 3 0 0,-3 0 0 0,0 0 0 15,-3 0 0-15,-3 3 0 0,0-1 0 0,0 2 0 0,-3-1 0 16,1-1 0-16,-5 2 0 0,4-2 0 16,-3-2 0-16,0 3 0 0,-2-3 0 15,4 0 0-15,-1-1 0 0,2 2 0 0,-3-5 0 0,3 1 0 0,1 0 0 16,2 0 0-16,-1-3 0 0,5 3 0 16,-4-3 0-16,6 0 0 0,0 0 0 0,3 0 0 0,0 0 0 15,6 0 0-15,-3-3 0 0,5 3 0 0,2-3 0 16,4 2 0-16,1 1 0 0,2 0 0 15,-2-3 0-15,7 6 0 0,-5-2 0 0,3 2 0 0,1-4 0 16,3 7 0-16,-3-3 0 0,1 3 0 0,0 0 0 16,-25-9 0-16,0 0 0 0,21 12 0 0,0 0 0 15,-21-12 0-15,0 0 0 0,17 18 0 0,1-3 0 16,-18-15 0-16,0 0 0 0,12 23 0 0,-4-3 0 16,-8-20 0-16,0 0 0 0,7 25 0 0,-4-2 0 15,-6 4 0-15,-4-3 0 0,7-24 0 0,0 0 0 16,-8 19 0-16,-4 4 0 0,0-6 0 0,-2-2 0 15,14-15 0-15,0 0 0 0,-19 15 0 0,0-3 0 0,19-12 0 16,0 0 0-16,-25 11 0 0,1 1 0 16,24-12 0-16,0 0 0 0,-32 12 0 0,-1-3 0 15,33-9 0-15,0 0 0 0,-32 6 0 0,-1 0 0 16,33-6 0-16,0 0 0 0,0 0 0 0,0 0 0 16,0 0 0-16,0 0 0 0,-36 6 0 0,-3-3 0 15</inkml:trace>
  <inkml:trace contextRef="#ctx0" brushRef="#br1" timeOffset="31696.4258">19792 11235 2048 0,'-15'0'0'0,"65"0"0"16,-30 0 0-16,9 0 0 0,1-4 0 0,13 2 0 0,-2-1 0 15,15-1 0-15,0 1 0 0,21-2 0 0,0-1 0 16,21 0 0-16,-3-3 0 0,8 0 0 0,2-3 0 0,-8 7 0 16,-2-4 0-16,0 2 0 0,0-2 0 0,-4 3 0 15,1-2 0-15,-6 5 0 0,1-4 0 0,-3 4 0 16,0 0 0-16,-1 3 0 0,1-2 0 0,-8 2 0 16,1-3 0-16,-5 3 0 0,-2 0 0 0,-4 3 0 15,-5-3 0-15,-4 2 0 0,-3 1 0 0,-54-3 0 16,0 0 0-16,53 10 0 0,0-2 0 0</inkml:trace>
  <inkml:trace contextRef="#ctx0" brushRef="#br1" timeOffset="32131.2742">20046 12198 2048 0,'0'0'0'0,"6"0"0"16,-1 0 0-16,11 0 0 0,-2 0 0 0,4 0 0 0,0 0 0 15,6 0 0-15,0 0 0 0,11 0 0 0,0-4 0 16,16 2 0-16,-4-4 0 0,22 0 0 0,-4 0 0 16,11-3 0-16,-1-2 0 0,8-2 0 0,-1 2 0 15,8-1 0-15,-2-3 0 0,5 3 0 0,-5 1 0 16,2 2 0-16,-3-3 0 0,3 6 0 0,-2-4 0 15,-1 4 0-15,-1-2 0 0,-3 2 0 0,-1-3 0 16,-4 3 0-16,-2 0 0 0,-7 3 0 0,0-3 0 16,-5 3 0-16,-1 0 0 0,-1 6 0 0,0-3 0 15,-5 3 0-15,-5 0 0 0,-10 0 0 0,-4 0 0 16</inkml:trace>
  <inkml:trace contextRef="#ctx0" brushRef="#br1" timeOffset="32545.3169">20155 13103 2048 0,'0'0'0'0,"0"0"0"16,0 0 0-16,7 0 0 0,-4 0 0 0,3 0 0 15,-1 0 0-15,11 0 0 16,-5 0 0-16,10 0 0 0,-4 0 0 0,10 0 0 0,0-3 0 0,9-1 0 16,-1 1 0-16,12-3 0 0,0 1 0 0,16-1 0 15,-1-4 0-15,13 2 0 0,-5-4 0 16,7 3 0-16,-2 0 0 0,5-3 0 0,0 1 0 0,2 2 0 15,-1 0 0-15,-2 0 0 0,-1 0 0 0,1 2 0 16,1-1 0-16,4 2 0 0,-5 1 0 0,8-2 0 16,-4 1 0-16,9 0 0 0,-5 0 0 0,0 3 0 15,-4-3 0-15,-2 6 0 0,-2-2 0 0,-13 2 0 16,-2-3 0-16,-8 6 0 0,2-3 0 0,-58 0 0 16,0 0 0-16,50 2 0 0,-3-2 0 0,0 0 0 15,1 0 0-15</inkml:trace>
  <inkml:trace contextRef="#ctx0" brushRef="#br1" timeOffset="32945.4011">20416 13936 2048 0,'0'0'0'0,"6"3"0"0,-3-3 0 16,9 2 0-16,-3-2 0 0,8 4 0 0,-1-4 0 16,8 0 0-16,-4 0 0 0,9 0 0 0,1 0 0 15,15-4 0-15,-1 2 0 0,10-1 0 0,-1-3 0 16,15 0 0-16,0 0 0 0,5 0 0 0,3-3 0 0,0 1 0 15,2-1 0-15,2-1 0 0,-3 2 0 16,3-4 0-16,-3 0 0 0,-3 4 0 0,-1-2 0 0,5 4 0 16,-4-3 0-16,3 3 0 0,-3-1 0 0,2 5 0 15,0-1 0-15,-6 0 0 0,1 0 0 0,-3 3 0 16,0 0 0-16,-8 0 0 0,-4 0 0 0,-3 3 0 16,-2-3 0-16,-4 3 0 0,-2 0 0 0,-45-3 0 15,0 0 0-15,0 0 0 0,0 0 0 0,0 0 0 16,0 0 0-16,38 6 0 0,-2-3 0 0</inkml:trace>
  <inkml:trace contextRef="#ctx0" brushRef="#br1" timeOffset="33432.7565">20333 14944 2048 0,'0'0'0'0,"3"3"0"15,0 0 0-15,7 1 0 0,-5-2 0 0,7 1 0 16,-3-3 0-16,6 3 0 0,-4-3 0 0,7 0 0 0,0 0 0 16,5 0 0-16,2 0 0 0,7 0 0 0,0 0 0 15,8-3 0-15,-5 0 0 0,12-3 0 0,1 0 0 16,14-1 0-16,1-1 0 0,10-1 0 16,-3 0 0-16,6-4 0 0,-3 2 0 0,5-1 0 0,-2-2 0 15,-1 1 0-15,-1 2 0 0,0 2 0 16,0 0 0-16,6 1 0 0,-3-2 0 0,0 2 0 0,0-1 0 15,3 3 0-15,-4-1 0 0,5 2 0 0,-5-1 0 16,0 3 0-16,-3-3 0 0,-2 3 0 0,-2-2 0 16,-4 1 0-16,0-2 0 0,-3 6 0 0,0-2 0 15,1-2 0-15,-4-2 0 0,-6 3 0 0,-2 0 0 16,-7 1 0-16,-3-2 0 0,-41 4 0 0,0 0 0 16,36-2 0-16,-3-1 0 0,-1-1 0 0,-2-2 0 15,-4 1 0-15,-2-4 0 0</inkml:trace>
  <inkml:trace contextRef="#ctx0" brushRef="#br1" timeOffset="34412.0129">24671 11614 2048 0,'-3'-5'0'0,"9"19"0"0,-3-8 0 0,3-3 0 16,-3 0 0-16,3-3 0 0,0 0 0 0,2-3 0 16,-2 0 0-16,4 0 0 0,-4-3 0 0,3 0 0 15,-3-3 0-15,0 0 0 0,0-3 0 0,0 3 0 16,-3-2 0-16,2 1 0 0,-2-1 0 0,-3 2 0 16,0-3 0-16,0 4 0 0,0-2 0 0,-3 4 0 15,0-3 0-15,1 3 0 0,-4 1 0 16,3 2 0-16,-3-3 0 0,0 3 0 0,0-1 0 0,0 4 0 15,-3 0 0-15,3 4 0 0,-4-4 0 0,5 6 0 16,-4-3 0-16,3 2 0 0,0-2 0 0,3 3 0 16,-3-1 0-16,3 2 0 0,-2-1 0 0,5 3 0 15,-3-3 0-15,3 2 0 0,0-1 0 0,3 2 0 16,0-4 0-16,2 4 0 0,-2-3 0 0,3 0 0 16,0 0 0-16,-3 0 0 0,0-3 0 0</inkml:trace>
  <inkml:trace contextRef="#ctx0" brushRef="#br1" timeOffset="34812.2181">25362 11418 2048 0,'0'0'0'16,"0"0"0"-16,0 0 0 0,0 0 0 0,0 0 0 0,0 0 0 0,-4 0 0 15,2 0 0-15,-1 0 0 0,-3 3 0 0,0-3 0 16,1 3 0-16,-2-3 0 0,-2 6 0 0,1-3 0 16,2 6 0-1,-1-3 0-15,5 3 0 0,-4 0 0 0,3 3 0 0,0-1 0 16,3 1 0-16,-3 1 0 0,3-5 0 0,0 0 0 0,3 2 0 0,0-2 0 16,3 1 0-16,-3-2 0 0,3-2 0 0,0-2 0 15,3 0 0-15,-1-3 0 0,2 0 0 0,-2 0 0 16,1-3 0-16,0 0 0 0,0-2 0 0,-1-2 0 15,1-2 0-15,1 1 0 0,-2-4 0 0,-2 0 0 16,-1 0 0-16,-2 0 0 0,1 0 0 0,-4-2 0 16,0 2 0-16,-4 0 0 0,1 0 0 0,-2 0 0 15,-1 4 0-15,-2-1 0 0,1 2 0 16,-2-1 0-16,1 5 0 0,-4 0 0 0,0 3 0 0,1-4 0 16,1 8 0-16,-1-4 0 0,2 6 0 0,-3 0 0 0,3 3 0 15,1-3 0-15,-1 2 0 0,-1-2 0 16,1 3 0-16,0-3 0 0</inkml:trace>
  <inkml:trace contextRef="#ctx0" brushRef="#br1" timeOffset="35269.0687">24645 12062 2048 0,'0'0'0'0,"0"0"0"16,0 0 0-16,0 0 0 0,0 0 0 0,0 0 0 0,0 0 0 0,0 0 0 0,0 0 0 15,0 0 0-15,0 0 0 0,0 0 0 0,0 0 0 0,0 0 0 16,0 0 0-16,0 3 0 0,0-3 0 0,0 2 0 15,0 2 0-15,0 2 0 0,0-3 0 0,0 6 0 16,0-4 0-16,0 7 0 0,0-3 0 0,0 3 0 16,0-3 0-16,0 3 0 0,0-3 0 0,2-1 0 15,-2 1 0-15,3 0 0 0,-3-3 0 0,7-1 0 16,-4 2 0-16,3-1 0 0,-1-3 0 0,1-1 0 16,0-2 0-16,3 0 0 0,-3 0 0 0,2-2 0 15,-2-1 0-15,1-3 0 0,0-1 0 0,-2-1 0 16,1-1 0-16,-3-3 0 0,-3 1 0 0,0-2 0 15,0 2 0-15,0-1 0 0,-3-3 0 0,-3 3 0 16,1 1 0-16,-2 2 0 0,-3-3 0 0,5 6 0 16,-1 0 0-16,-3 2 0 0,0-2 0 0,3 6 0 15,-2-2 0-15,2 4 0 0,-4 1 0 0,7 4 0 16,1-1 0-16,2 0 0 0,-3 0 0 0</inkml:trace>
  <inkml:trace contextRef="#ctx0" brushRef="#br1" timeOffset="35662.0663">25379 12017 2048 0,'0'0'0'0,"0"3"0"0,-2-3 0 0,-1 3 0 0,-3-3 0 15,3 6 0-15,-4-3 0 0,2 2 0 0,-1-2 0 16,3 7 0-16,-2-4 0 0,2 3 0 0,0-1 0 16,-1 2 0-16,1-2 0 0,3 4 0 0,-3-3 0 15,3 3 0-15,-3-3 0 0,6-1 0 0,-3 2 0 16,6-1 0-16,-2-4 0 0,2-2 0 0,-1 0 0 16,4 0 0-16,-4-3 0 0,5 0 0 0,-4-3 0 15,5 3 0-15,-1-3 0 0,-2 0 0 0,1-2 0 16,3-1 0-16,-2 0 0 0,-2-1 0 0,-2-1 0 15,-3-1 0-15,1 0 0 0,-1 0 0 0,-3 0 0 0,-3 1 0 16,-1-1 0-16,1 0 0 0,0 0 0 16,-3 0 0-16,-3-1 0 0,-1 4 0 0,2-2 0 0,-1 2 0 15,-3 0 0-15,0 3 0 0,1 0 0 16,-1 3 0-16,0 0 0 0,1 3 0 0,-2 0 0 16,2 3 0-16,-1-3 0 0,0 3 0 0,1-3 0 15</inkml:trace>
  <inkml:trace contextRef="#ctx0" brushRef="#br1" timeOffset="36133.1715">24793 12744 2048 0,'0'0'0'0,"0"0"0"0,0 0 0 0,0 0 0 16,0 0 0-16,0 0 0 0,0 0 0 0,0 0 0 15,0 0 0-15,0 0 0 0,0-3 0 0,0 0 0 16,0 0 0-16,0 3 0 0,0-3 0 0,0 3 0 16,0-3 0-16,0 3 0 0,0 0 0 0,-3 0 0 15,0-3 0-15,1 6 0 0,-4-3 0 0,-1 6 0 16,1-3 0-16,1 6 0 0,-4-1 0 0,3 4 0 15,0 0 0-15,3 3 0 0,-3-3 0 0,6 3 0 16,-3-3 0-16,3 2 0 0,0 1 0 0,3-3 0 16,0-1 0-16,3 2 0 0,-3-4 0 0,3-1 0 15,-3-2 0-15,6 0 0 0,-4-3 0 0,4 0 0 0,-2-3 0 16,-2-3 0-16,1 0 0 0,0-3 0 16,-3-3 0-16,3 1 0 0,-3-1 0 0,3-3 0 15,-3-3 0-15,0 0 0 0,-3-3 0 0,0 4 0 0,-3-4 0 16,0 3 0-16,0-2 0 0,-3 1 0 15,0 2 0-15,0 2 0 0,-3 0 0 0,1 3 0 0,-5 1 0 16,5 1 0-16,-4 1 0 0,3 6 0 0,-2-3 0 16,1 6 0-16,0 0 0 0,5 3 0 0,-4 0 0 15,3 3 0-15,0 0 0 0,3 0 0 0,-3 0 0 16</inkml:trace>
  <inkml:trace contextRef="#ctx0" brushRef="#br1" timeOffset="36527.8242">25309 12664 2048 0,'0'0'0'0,"0"5"0"0,0-2 0 15,0 3 0-15,0-2 0 0,0 1 0 0,-3-2 0 0,0 0 0 16,-1 0 0-16,2 6 0 0,-4-3 0 15,0 3 0-15,1 0 0 0,2 3 0 0,-3 0 0 0,2 2 0 16,1-2 0-16,3 0 0 0,0 0 0 0,3 0 0 16,1 0 0-16,2 0 0 0,-3-1 0 0,2-2 0 15,1 0 0-15,2 0 0 0,2-3 0 0,1 0 0 16,2 0 0-16,-2-3 0 0,1-3 0 0,0 0 0 16,-3 0 0-16,2-3 0 0,-1-1 0 0,-2-2 0 15,-2 1 0-15,-1-1 0 0,-2-3 0 0,4 0 0 16,-4 0 0-16,-3 1 0 0,0-4 0 0,0 2 0 15,-3-1 0-15,-4 2 0 0,2 0 0 0,-1 3 0 16,-3-3 0-16,0 3 0 0,0 1 0 16,1 1 0-16,-4 1 0 0,0 3 0 15,1-2 0-15,1 2 0 0,-1 0 0 0,2 2 0 0,-3 1 0 0,6 4 0 16,-3-5 0-16,7 4 0 16,-1-2 0-16,3-2 0 0,0 1 0 0</inkml:trace>
  <inkml:trace contextRef="#ctx0" brushRef="#br2" timeOffset="40778.7351">25607 12554 2048 0,'5'-6'0'0,"-19"24"0"0,6-12 0 0,-1 5 0 16,-3 2 0-16,0 1 0 0,0 1 0 0,1 6 0 0,-4-3 0 15,0 2 0-15,-2-2 0 0,-1 9 0 0,0-1 0 16,1 1 0-16,-2 0 0 0,2-1 0 0,-2-2 0 16,2 2 0-16,-4-2 0 0,21-24 0 0,0 0 0 15,-18 24 0-15,-2 0 0 0,20-24 0 0,0 0 0 16,0 0 0-16,0 0 0 0,0 0 0 0,0 0 0 16,-23 27 0-16,-1-3 0 0</inkml:trace>
  <inkml:trace contextRef="#ctx0" brushRef="#br2" timeOffset="41162.0815">24944 12562 2048 0,'0'0'0'0,"0"4"0"0,-2-1 0 0,2 0 0 15,-3 0 0-15,3 0 0 0,-3-3 0 0,3 2 0 16,-3-2 0-16,-1 6 0 0,1-3 0 0,0 4 0 16,-2-2 0-16,-1 4 0 0,-2-3 0 0,-3 6 0 15,2-3 0-15,1 5 0 0,-5-1 0 0,2 1 0 16,0 1 0-16,-2 3 0 0,-1-3 0 0,-1 3 0 15,1 0 0-15,-2 2 0 0,-1-2 0 0,-1 9 0 16,-4-4 0-16,2 1 0 0,-1 0 0 0,0-1 0 16,1-1 0-16,2 1 0 0,-3 1 0 0,21-24 0 15,0 0 0-15,-17 21 0 0,-1-2 0 0,18-19 0 16,0 0 0-16,0 0 0 0,0 0 0 0,-15 20 0 16,0-6 0-16,9-5 0 0,-3-3 0 0</inkml:trace>
  <inkml:trace contextRef="#ctx0" brushRef="#br2" timeOffset="41578.4929">25552 11866 2048 0,'0'0'0'0,"0"0"0"0,0 0 0 0,0 0 0 0,0 0 0 16,0 0 0-16,0 0 0 0,0 0 0 0,0 0 0 15,0 0 0-15,-3 0 0 0,-1 3 0 0,1-3 0 16,-2 3 0-16,-4 0 0 0,0 4 0 0,0-2 0 15,0 4 0-15,1-1 0 0,-2 7 0 0,-1-2 0 16,-1 1 0-16,0 1 0 0,1 3 0 0,-2-1 0 16,-2 1 0-16,1 0 0 0,-2 0 0 0,2-1 0 0,-1 5 0 15,1-5 0-15,-2 7 0 0,-1-3 0 0,-1 2 0 16,0-3 0-16,3 2 0 0,-3-2 0 16,18-20 0-16,0 0 0 0,-14 21 0 0,-2 0 0 0,16-21 0 15,0 0 0-15,-14 21 0 0,-4 0 0 16,18-21 0-16,0 0 0 0,-9 17 0 0,-2 1 0 0</inkml:trace>
  <inkml:trace contextRef="#ctx0" brushRef="#br2" timeOffset="43066.092">22173 14472 2048 0,'3'-6'0'0,"-11"24"0"16,2-12 0-16,-1 9 0 0,-1-4 0 0,-1 7 0 15,1 0 0-15,-5 6 0 0,2-3 0 0,-4 11 0 16,0-2 0-16,-1 2 0 0,-1 2 0 0,-1 10 0 16,1-2 0-16,-1 5 0 0,-3-3 0 0,1 8 0 15,-4-2 0-15,0 3 0 0,-1-3 0 0,8-3 0 16,-4-2 0-16,4-4 0 0,-1 1 0 0,3-8 0 16,-2 0 0-16,17-34 0 0,0 0 0 0,-18 32 0 15,-2-2 0-15,20-30 0 0,0 0 0 0,0 0 0 16,0 0 0-16,-28 24 0 0,-1 0 0 0</inkml:trace>
  <inkml:trace contextRef="#ctx0" brushRef="#br2" timeOffset="43495.3667">21883 13414 2048 0,'0'0'0'0,"0"6"0"0,0 0 0 16,0 0 0-16,-4-1 0 0,-1 8 0 0,-1-5 0 15,-3 7 0-15,0-3 0 0,0 5 0 0,1 2 0 16,-4 4 0-16,0-2 0 0,-2 9 0 0,-2 0 0 0,2 2 0 16,-4 1 0-16,-3 7 0 0,0-1 0 15,0 3 0-15,-3 0 0 0,4 0 0 0,-1-1 0 16,3 0 0-16,-2-3 0 0,2 1 0 0,1-3 0 15,-2 0 0-15,1-1 0 0,4-3 0 0,-2 1 0 0,2-1 0 16,-4-1 0-16,7-5 0 0,-4-2 0 16,0 0 0-16,1-4 0 0,-4-2 0 0,0-3 0 0</inkml:trace>
  <inkml:trace contextRef="#ctx0" brushRef="#br2" timeOffset="45628.0515">24929 15157 2048 0,'-6'3'0'0,"25"-15"0"0,-11 6 0 15,5 0 0-15,-2 1 0 0,6-1 0 0,-2-3 0 16,6 2 0-16,-4-1 0 0,7 2 0 0,-2-3 0 15,1 3 0-15,-2 0 0 0,3 3 0 0,-3-3 0 16,1 6 0-16,2-3 0 0,3 6 0 0,-2-3 0 0,-25 0 0 16,0 0 0-16,22 9 0 0,2-3 0 15,-3 6 0-15,0 0 0 0,-7 5 0 0,-2 1 0 0,-3-3 0 16,-3 0 0-16,-3 3 0 0,0-3 0 0,-3 3 0 16,-3-4 0-16,-3 4 0 0,1 0 0 0,-5 0 0 15,1-4 0-15,-5 4 0 0,-1-4 0 0,1 4 0 16,-4-2 0-16,-1-2 0 0,0-1 0 15,0-1 0-15,-2-1 0 0,3 2 0 0,-3-2 0 0,4 1 0 16,-4-3 0-16,7 0 0 0,-1-4 0 0,3 4 0 16,-3-2 0-16,7-1 0 0,-1-4 0 0,2 4 0 15,2-3 0-15,5 3 0 0,0-3 0 0,5 0 0 16,-1 0 0-16,8 0 0 0,-4 0 0 0,10 0 0 16,-3 0 0-16,6 3 0 0,-3-4 0 0,4 4 0 15,-1 0 0-15,3 3 0 0,-3-3 0 0,6 6 0 16,-3-3 0-16,5 5 0 0,1-1 0 0,-1 5 0 15,-1-4 0-15,-28-14 0 0,0 0 0 0,26 21 0 16,1-3 0-16,-27-18 0 0,0 0 0 16,23 24 0-16,-2-1 0 0,-21-23 0 0,0 0 0 0,18 30 0 15,-4-4 0-15,-5 4 0 0,0-3 0 0,-9 0 0 16,0-3 0-16,-6-1 0 0,-3-2 0 0,0-6 0 16,-3 0 0-16,-2-1 0 0,-4-2 0 0,-2 0 0 15,-1-3 0-15,-3-1 0 0,0-1 0 0,-5-1 0 16,-1 0 0-16,1-4 0 0,-4 1 0 0,4 1 0 15,-2-4 0-15,5 0 0 0,-4 0 0 0,30 0 0 16,0 0 0-16,-26-4 0 0,-1-1 0 0,27 5 0 16,0 0 0-16,-21-9 0 0,1-1 0 0,5-1 0 15,-1-1 0-15,8-3 0 0,-4-2 0 0</inkml:trace>
  <inkml:trace contextRef="#ctx0" brushRef="#br2" timeOffset="46695.5447">25912 15080 2048 0,'0'0'0'15,"0"0"0"-15,0 0 0 0,0 0 0 0,0 0 0 0,0 0 0 16,0 0 0-16,3-3 0 0,1 0 0 0,2 0 0 16,-3-3 0-16,5 0 0 0,1 1 0 0,3-5 0 15,1 2 0-15,2 2 0 0,-1-3 0 0,4 3 0 16,-1-3 0-16,7 7 0 0,-3-5 0 0,3 4 0 16,-1-3 0-16,7 6 0 0,-3-2 0 0,0 4 0 15,-1-2 0-15,-2 6 0 0,-1 0 0 0,-2 3 0 16,1 0 0-16,-8 3 0 0,-2-1 0 0,0 5 0 15,-4-5 0-15,2 7 0 0,-4 0 0 0,-4 3 0 0,-2-4 0 16,-2 4 0-16,-1 0 0 0,-7 0 0 16,2 0 0-16,-4 2 0 0,0-2 0 0,-8 3 0 15,-2-2 0-15,-2 3 0 0,0-4 0 0,1-1 0 16,0 2 0-16,-1-4 0 0,-3-4 0 0,6 1 0 16,-3 0 0-16,6-4 0 0,1 1 0 0,5-2 0 0,-2-5 0 15,14-5 0-15,0 0 0 0,0 0 0 0,0 0 0 16,-6 6 0-16,-1 0 0 0,11 0 0 15,-4-3 0-15,9 3 0 0,-1-3 0 0,7 2 0 0,0-1 0 16,6 2 0-16,-4-4 0 0,8 4 0 16,-2-2 0-16,7 4 0 0,-1 1 0 0,1 2 0 15,-1-1 0-15,2 5 0 0,-5 0 0 0,4 3 0 0,-4-3 0 16,-3 2 0-16,1 1 0 0,-3 3 0 0,-4-3 0 16,-17-18 0-16,0 0 0 0,19 23 0 0,-4-2 0 15,-6 5 0-15,0 1 0 0,-4 0 0 0,-2 0 0 16,-3-1 0-16,-3-2 0 0,-2 0 0 0,-1-4 0 15,-3 1 0-15,0-3 0 0,-2 0 0 0,-6-4 0 16,0 2 0-16,-1-1 0 0,0-1 0 0,-2-2 0 0,-4 1 0 16,0-2 0-16,-2 1 0 0,-5-3 0 15,31-9 0-15,0 0 0 0,-29 8 0 0,-4-2 0 16,33-6 0-16,0 0 0 0,-29 4 0 0,-3-1 0 16,32-3 0-16,0 0 0 0,0 0 0 0,0 0 0 0,-30 2 0 15,-3-2 0-15,33 0 0 0,0 0 0 0,-33-2 0 16,-2-1 0-16</inkml:trace>
  <inkml:trace contextRef="#ctx0" brushRef="#br2" timeOffset="50350.1443">21474 7258 2048 0,'-3'3'0'0,"18"-18"0"0,-9 9 0 0,5 1 0 0,-1-2 0 16,4 1 0-16,1-2 0 0,3 0 0 0,-2-2 0 0,4 4 0 15,1-3 0-15,2 3 0 0,-3-2 0 0,-20 8 0 16,0 0 0-16,27-7 0 0,1 1 0 0,7 4 0 15,-3-5 0-15,-32 7 0 0,0 0 0 0,33 0 0 16,-1-3 0-16,-32 3 0 0,0 0 0 16,29 7 0-16,-1-4 0 0,-7 5 0 0,0 2 0 0,-10-2 0 15,1 0 0-15,-6 5 0 0,-3-1 0 0,-3 2 0 16,0-1 0-16,-6 1 0 0,0-2 0 0,-5 3 0 0,-2-1 0 16,-1 1 0-16,0-3 0 0,-5 3 0 15,0 0 0-15,2-1 0 0,-1 2 0 0,1-1 0 16,-4-3 0-16,6-1 0 0,-2 1 0 0,2 0 0 0,-3 0 0 15,6-1 0-15,1-1 0 0,5 1 0 0,-4-2 0 16,7 0 0-16,-3-3 0 0,9 3 0 0,-3-3 0 16,9 0 0-16,-2-4 0 0,7 1 0 0,1 0 0 15,6 1 0-15,-1-1 0 0,4 0 0 0,0 0 0 16,8 2 0-16,-1-2 0 0,-2 3 0 0,1-3 0 16,2 6 0-16,-2-3 0 0,-1 3 0 0,-1-3 0 15,-3 6 0-15,2 1 0 0,-27-13 0 16,0 0 0-16,24 14 0 0,-3-2 0 0,-21-12 0 0,0 0 0 15,14 20 0-15,1-2 0 0,-6 6 0 0,-3-4 0 16,-6 1 0-16,-3 0 0 0,-3-3 0 0,0-1 0 16,-3 5 0-16,-3-4 0 0,-3-1 0 0,1 1 0 15,-4 0 0-15,-2-3 0 0,-7 2 0 0,-3-2 0 16,0 0 0-16,-2-1 0 0,0 1 0 0,-4-4 0 16,0 2 0-16,0-1 0 0,1 1 0 0,-3-5 0 15,38-8 0-15,0 0 0 0,-36 6 0 0,0 0 0 16,36-6 0-16,0 0 0 0,0 0 0 0,0 0 0 15,-26 0 0-15,-4 0 0 0,15-9 0 0,-2 0 0 0</inkml:trace>
  <inkml:trace contextRef="#ctx0" brushRef="#br2" timeOffset="50950.555">22333 7332 2048 0,'0'0'0'0,"0"0"0"16,0 0 0-16,0 0 0 0,0-3 0 0,0 0 0 16,0-3 0-16,0 0 0 0,0 0 0 0,0 1 0 15,0-2 0-15,3 1 0 0,-3-2 0 0,3 2 0 16,0 0 0-16,6 0 0 0,-3 0 0 0,6 0 0 15,-3 0 0-15,5 3 0 0,2-2 0 0,2 2 0 16,0-4 0-16,2 4 0 0,-2 0 0 0,3 3 0 16,-1-2 0-16,1 4 0 0,0 1 0 0,-1 0 0 15,2 0 0-15,-1 6 0 0,-2-3 0 0,0 6 0 16,-5-3 0-16,-2 6 0 0,0-4 0 0,-4 4 0 16,-1 1 0-16,-4 1 0 0,-3-2 0 0,-3 3 0 15,-4-3 0-15,-1 3 0 0,-4-1 0 0,0 1 0 16,-2-3 0-16,-5 3 0 0,2-4 0 0,-6 4 0 15,-2-3 0-15,1-1 0 0,1 2 0 0,2-5 0 16,-3 1 0-16,7-1 0 0,-4-1 0 0,10 0 0 16,-4-5 0-16,6 1 0 0,-4 1 0 0,7-2 0 15,-3 1 0-15,9-1 0 0,0-1 0 0,3 2 0 16,-3-3 0-16,9 2 0 0,0-2 0 0,7 3 0 0,-4-3 0 16,5 3 0-16,1 0 0 0,2 0 0 15,1 0 0-15,3 6 0 0,-4-3 0 0,4 3 0 16,1-1 0-16,-2 4 0 0,-3 0 0 0,-20-15 0 15,0 0 0-15,18 18 0 0,1-3 0 0,-8 6 0 16,-3-4 0-16,-8-17 0 0,0 0 0 0,3 21 0 0,0-4 0 16,-6 5 0-16,0-4 0 0,-2 1 0 15,-1-1 0-15,-5 0 0 0,-2 0 0 0,-1 0 0 0,-1 0 0 16,-2-2 0-16,-1-2 0 0,-2-2 0 0,1-1 0 16,-2 2 0-16,0-2 0 0,-2 1 0 0,-4 0 0 15,27-12 0-15,0 0 0 0,-26 9 0 0,-1 0 0 16,2-1 0-16,-2-2 0 0,2 0 0 0,-2 0 0 15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32:37.995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21468 9769 2048 0,'6'-2'0'0,"-29"10"0"0,13-2 0 15,2 3 0-15,-4 0 0 0,3 5 0 0,-3-1 0 16,4 5 0-16,-4-4 0 0,3 7 0 0,0-3 0 0,3 6 0 16,-4-3 0-16,4 2 0 0,1-2 0 0,2 5 0 15,-4-2 0-15,4 7 0 0,1-2 0 0,2 0 0 16,0 1 0-16,0 0 0 0,0-1 0 0,2-3 0 16,1-1 0-16,4-1 0 0,-4-1 0 0,5-2 0 15,2 0 0-15,-10-21 0 0,0 0 0 0,12 17 0 16,0-2 0-16,3 0 0 0,-1 0 0 0,-14-15 0 15,0 0 0-15,21 12 0 0,-4-4 0 0,4 2 0 16,0-5 0-16,-1-2 0 0,1 0 0 0,-21-3 0 16,0 0 0-16,22-3 0 0,-5 0 0 0,-17 3 0 15,0 0 0-15,18-5 0 0,-4-5 0 0,2-1 0 16,-2-1 0-16,-14 12 0 0,0 0 0 0,10-15 0 16,-5-3 0-16,1 0 0 0,-3 2 0 0,-3-2 0 15,0 0 0-15,-3 2 0 0,0 0 0 0,-3 3 0 16,0 1 0-16,-3 3 0 0,1 0 0 0,-4 3 0 15,0-3 0-15,0 6 0 0,-3-3 0 0,1 6 0 16,-1-3 0-16,-1 6 0 0,1-3 0 0,1 3 0 16,-4 0 0-16,18-3 0 0,0 0 0 0,-14 6 0 15,-2-3 0-15,16-3 0 0,0 0 0 0,0 0 0 16,0 0 0-16,-11 9 0 0,-4 0 0 0,15-9 0 16,0 0 0-16,0 0 0 0,0 0 0 0,0 0 0 15,0 0 0-15,-12 12 0 0,1 0 0 0</inkml:trace>
  <inkml:trace contextRef="#ctx0" brushRef="#br0" timeOffset="779.4602">19732 9716 2048 0,'0'0'0'0,"3"0"0"0,-3 0 0 0,2 0 0 0,-2 0 0 15,3 0 0-15,-3 0 0 0,0 0 0 0,0 0 0 16,3 3 0-16,-3-3 0 0,0 3 0 0,0 0 0 16,3 3 0-16,-3-3 0 0,3 6 0 0,-3-3 0 15,3 6 0-15,2 0 0 0,-3 2 0 0,-2-2 0 16,3 2 0-16,-3-1 0 0,0 1 0 0,0 2 0 15,0 2 0-15,-3-4 0 0</inkml:trace>
  <inkml:trace contextRef="#ctx0" brushRef="#br0" timeOffset="1413.393">20295 9908 2048 0,'0'0'0'0,"0"0"0"0,0 0 0 15,0 0 0-15,0 0 0 0,0 0 0 0,0 0 0 16,3-2 0-16,0-1 0 0,3 0 0 0,-3-3 0 15,6 0 0-15,-3 0 0 0,2 0 0 0,2-2 0 0,1 2 0 16,-2-3 0-16,6 0 0 0,-3 0 0 0,3 3 0 16,-1-3 0-16,4 2 0 0,-4 2 0 0,3-1 0 15,-3 0 0-15,1 3 0 0,-3 0 0 16,-1 3 0-16,1-3 0 0,0 3 0 0,-1 0 0 0,-1 3 0 16,-2 0 0-16,1 3 0 0,-2-3 0 0,-5 6 0 15,1-3 0-15,0 3 0 0,-3 0 0 0,0 3 0 16,-3-3 0-16,0 3 0 0,-3-4 0 0,0 4 0 15,0-3 0-15,1 2 0 0,-4 2 0 0,2-4 0 16,-1 0 0-16,2 2 0 0,-2-3 0 0,1 2 0 16,1-4 0-16,3 0 0 0,-2 0 0 0,2 0 0 15,0-4 0 1,3 2 0-16,-3-1 0 0,6 0 0 0,-3-3 0 16,6 3 0-16,-4-3 0 0,7 3 0 0,-2-3 0 0,4 2 0 0,-2-2 0 0,3 6 0 15,-1-3 0-15,4 4 0 0,-3-5 0 0,2 7 0 16,2-2 0-16,-1 2 0 0,0-1 0 0,-15-8 0 15,0 0 0-15,14 15 0 0,-1-3 0 16,-13-12 0-16,0 0 0 0,14 18 0 0,-3-3 0 0,-1 5 0 16,-2-2 0-16,-8-18 0 0,0 0 0 0,3 20 0 15,0 2 0-15,-6 1 0 0,0-2 0 0,3-21 0 16,0 0 0-16,-8 24 0 0,-2-1 0 0,10-23 0 16,0 0 0-16,-17 30 0 0,-1-3 0 0,-5-3 0 15,-1-1 0-15,24-23 0 0,0 0 0 0,-24 18 0 16,-3-4 0-16,3-1 0 0,-1-5 0 0,-2-5 0 15,0 0 0-15,3-9 0 0,0 1 0 0,4-5 0 0,-4-1 0 16</inkml:trace>
  <inkml:trace contextRef="#ctx0" brushRef="#br0" timeOffset="2630.5559">19841 9799 2048 0,'6'0'0'0,"-26"0"0"0,10 0 0 0,-1 0 0 0,0 0 0 15,-2 0 0-15,2 0 0 0,-1 0 0 0,-4 0 0 16,2 0 0-16,-1 0 0 0,0 0 0 0,-3 0 0 15,4 3 0-15,-4-3 0 0,4 3 0 0,-4-3 0 16,2 3 0-16,2 0 0 0,2-1 0 0,-4-2 0 16,5 4 0-16,-4-4 0 0,6 3 0 15,-2-3 0-15,1 3 0 0,2-3 0 0,2 3 0 0,-2 0 0 16,1 0 0-16,1 0 0 0,3 0 0 0,-2-3 0 16,2 6 0-16,0-3 0 0,0 3 0 0,-1-1 0 15,4 5 0-15,-3-4 0 0,3-6 0 0,0 0 0 16,0 11 0-16,-3-2 0 0,3-9 0 0,0 0 0 15,0 14 0-15,-2-1 0 0,2-13 0 0,0 0 0 16,0 18 0-16,-3-1 0 0,3-17 0 0,0 0 0 0,0 0 0 16,0 0 0-16,0 18 0 0,0 0 0 0,0-18 0 15,0 0 0-15,0 0 0 0,0 0 0 16,3 18 0-16,-3-4 0 0,5 1 0 0,2-3 0 16,2-3 0-16,-4-2 0 0,4-1 0 0,0-4 0 15,3 1 0-15,-4-3 0 0,5 0 0 0,-2-3 0 0,4 1 0 16,-3-2 0-16,2 4 0 0,-1-2 0 0,5-2 0 15,-3 1 0-15,2 3 0 0,-2-3 0 16,-1 3 0-16,2 0 0 0,-2 3 0 0,1-3 0 0,-1 3 0 16,2 1 0-16,-2 2 0 0,2-1 0 0,-2 7 0 15,-1-3 0-15,-2 5 0 0,1-2 0 0,-12-12 0 16,0 0 0-16,9 18 0 0,0-3 0 0,-9-15 0 16,0 0 0-16,5 21 0 0,-2-4 0 0,-3 4 0 15,0 0 0-15,-3 2 0 0,-2-1 0 16,-1-2 0-16,0-2 0 0,-3 3 0 0,-3-3 0 0,1 0 0 15,-1-4 0-15,-3 4 0 0,-4-3 0 0,19-15 0 16,0 0 0-16,-18 11 0 0,-2 2 0 0,-4-2 0 16,1-2 0-16,23-9 0 0,0 0 0 0,-30 9 0 15,1 0 0-15,29-9 0 0,0 0 0 0,-31 3 0 16,2 0 0-16,3-3 0 0,-4-3 0 0,30 3 0 16,0 0 0-16,-23-6 0 0,-4 0 0 0,27 6 0 15,0 0 0-15,-24-12 0 0,-4-3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32:46.763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21311 6843 2048 0,'3'-3'0'16,"-15"15"0"-16,7-6 0 0,-2 3 0 0,-2-4 0 0,1 7 0 16,-4-3 0-16,0 4 0 15,1-2 0-15,-2 5 0 0,-1-2 0 0,-1 4 0 0,-2-4 0 16,-2 4 0-16,2 0 0 0,-4 6 0 0,0 0 0 15,0 2 0-15,-2-2 0 0,-1 2 0 0,0 2 0 16,-3 1 0-16,0 0 0 0,1 4 0 0,0-3 0 16,-1-4 0-16,0 1 0 15,1-1 0-15,-2-2 0 0,28-24 0 0,0 0 0 0,-24 27 0 0,1-3 0 16,5-3 0-16,-3-1 0 0,21-20 0 0,0 0 0 0,0 0 0 16,0 0 0-16,0 0 0 0,0 0 0 0,-14 21 0 15,-4-3 0-15,7-1 0 0,-1-2 0 0</inkml:trace>
  <inkml:trace contextRef="#ctx0" brushRef="#br0" timeOffset="833.4697">20614 6804 2048 0,'0'0'0'0,"0"0"0"0,0 0 0 15,0 0 0-15,0 0 0 0,0 0 0 0,0 0 0 16,0 0 0-16,0 0 0 0,0 0 0 0,0 0 0 16,0-2 0-16,0-1 0 0,3 0 0 0,-3 0 0 15,4 0 0-15,-1-3 0 0,2 3 0 16,-2-3 0-16,7-1 0 0,-4 2 0 0,3-1 0 0,0-3 0 16,2 3 0-16,-1-2 0 0,1 5 0 0,-2-3 0 15,0 3 0-15,0-4 0 0,-1 7 0 0,2-2 0 16,-2 2 0-16,-2 0 0 0,3 2 0 0,-4-2 0 15,-1 3 0-15,-1 1 0 0,0 2 0 0,0 0 0 16,-3-1 0-16,0 1 0 0,-3 3 0 16,0-3 0-16,0 2 0 0,-1 2 0 0,-1 2 0 0,-1-3 0 15,0 2 0-15,0-3 0 0,1 2 0 0,-5 0 0 16,2 1 0-16,-1-2 0 0,2 0 0 0,-1-1 0 16,-1 1 0-16,1 0 0 0,1-3 0 0,-2 1 0 15,4-2 0-15,-1-2 0 0,3 3 0 0,-3-4 0 16,6 3 0-16,-3-3 0 0,3 2 0 0,0-2 0 15,3 1 0-15,0-3 0 0,3 3 0 0,-3-3 0 16,3 3 0-16,-1-3 0 0,1 3 0 0,1-3 0 16,1 3 0-16,1-3 0 0,-1 3 0 0,2-3 0 15,1 6 0-15,-2-3 0 0,0 0 0 0,0 0 0 16,0 2 0-16,-4 1 0 0,2 0 0 0,-4-3 0 0,0 4 0 16,-3-1 0-16,0 2 0 0,-3-2 0 15,0 0 0-15,0 0 0 0,-4 3 0 0,2-4 0 16,-1 5 0-16,-3-2 0 0,-3 1 0 0,1 0 0 15,-1 0 0-15,0-4 0 0,0 5 0 0,0-4 0 0,1 2 0 16,-4-2 0-16,2 0 0 0,-1 1 0 0,1-2 0 16,-1 1 0-16,2 1 0 0,0-5 0 0,4 1 0 15,-5 0 0-15,5 0 0 0,-1-3 0 0,4 0 0 16,-2-3 0-16,4 0 0 0,0 0 0 0</inkml:trace>
  <inkml:trace contextRef="#ctx0" brushRef="#br0" timeOffset="1295.628">21479 6799 2048 0,'0'0'0'0,"0"3"0"0,0-3 0 0,0 2 0 0,0 1 0 16,0 3 0-16,0-3 0 0,0 3 0 0,0-3 0 15,0 3 0-15,0 1 0 0,0 4 0 0,0-2 0 16,0 3 0-16,0-1 0 0,0 4 0 0,0-3 0 15,0 2 0-15,0 2 0 0,0 2 0 0,0-1 0 16,0 1 0-16,0-3 0 0,0 0 0 0,0 0 0 16,0 0 0-16,0-3 0 0</inkml:trace>
  <inkml:trace contextRef="#ctx0" brushRef="#br0" timeOffset="5450.707">21939 8720 2048 0,'7'0'0'0,"-28"0"0"0,12 0 0 15,0 0 0-15,0 0 0 0,1 2 0 0,-6-2 0 16,6 4 0-16,-4-1 0 0,0 3 0 0,1-3 0 15,-1 6 0-15,0-3 0 0,0 2 0 0,0 2 0 0,3-2 0 16,-2 1 0-16,2 3 0 0,-3-2 0 16,4 1 0-16,-2-3 0 0,4 5 0 0,1-5 0 0,2 4 0 15,0-3 0-15,3 0 0 0,0 0 0 16,6-1 0-16,-4-2 0 0,7 1 0 0,-2-2 0 0,4 1 0 16,-2 0 0-16,6-2 0 0,-1-2 0 0,4 2 0 15,-3-1 0-15,3 0 0 0,-1-1 0 0,4 4 0 16,-2-3 0-16,1 3 0 0,1-3 0 0,0 6 0 15,-1-3 0-15,1 3 0 0,-3-3 0 0,2 5 0 16,-2-1 0-16,1 1 0 0,-2-2 0 0,-17-9 0 16,0 0 0-16,18 15 0 0,-4-3 0 0,-14-12 0 15,0 0 0-15,13 18 0 0,-2-4 0 0,-2 4 0 16,-4 0 0-16,-5 0 0 0,0 0 0 16,-3 0 0-16,-2-4 0 0,-4 2 0 0,1-2 0 0,8-14 0 15,0 0 0-15,-13 12 0 0,-1 0 0 0,-7 0 0 16,-1-4 0-16,22-8 0 0,0 0 0 0,-23 10 0 15,0-4 0-15,23-6 0 0,0 0 0 0,-27 5 0 16,-3-2 0-16,30-3 0 0,0 0 0 0,-26 0 0 16,-1 0 0-16,2-3 0 15,2-2 0-15,8-4 0 0,1-1 0 0,4 2 0 0,2-4 0 16,5 0 0-16,-3-3 0 0,6 0 0 0,-3-2 0 0,6-1 0 16,0 0 0-16,0 0 0 0,0 0 0 0,3 0 0 15,-4-2 0-15,5 2 0 0,-1-3 0 0,2 3 0 16,-2-3 0-16,4 4 0 0,-2-1 0 0,1 1 0 15,-1-1 0-15,3 2 0 0,-3-2 0 0,1 4 0 16,0-1 0-16,0 0 0 0,-3 1 0 0,-1 1 0 16,-2 2 0-16,4-1 0 0,-4 1 0 0,0 4 0 15,0-2 0-15,-3 4 0 0,0-5 0 0,0 5 0 16,0-1 0-16,0 3 0 0,-3-2 0 0</inkml:trace>
  <inkml:trace contextRef="#ctx0" brushRef="#br0" timeOffset="6545.5247">20259 6947 2048 0,'0'0'0'16,"0"6"0"-16,0-3 0 0,0 3 0 0,0-3 0 15,0 3 0-15,0-4 0 0,0 2 0 0,0-2 0 0,0 4 0 16,-3 0 0-16,0 4 0 0,-3-5 0 0,0 7 0 16,-3-3 0-16,1 5 0 0,-4-2 0 0,0 3 0 15,-3 0 0-15,1 0 0 0,-2 0 0 0,2 2 0 16,-4 2 0-16,-3 4 0 0,0-2 0 0,0 0 0 16,-2 0 0-16,2 0 0 0,-2-1 0 0,3 0 0 15,-4 1 0-15,2 3 0 0,-2-4 0 0,7 2 0 16,-4-1 0-16,21-21 0 0,0 0 0 0,-18 20 0 15,1 1 0-15,2-1 0 0,0 1 0 0,15-21 0 16,0 0 0-16,0 0 0 0,0 0 0 0,-11 21 0 16,-4-3 0-16</inkml:trace>
  <inkml:trace contextRef="#ctx0" brushRef="#br0" timeOffset="7644.7416">19465 6878 2048 0,'0'0'0'0,"0"0"0"0,0 0 0 0,0 0 0 16,0 0 0-16,0 0 0 0,0 0 0 0,3-3 0 15,-3 0 0-15,3 1 0 0,0-1 0 0,4 0 0 16,-5-3 0-16,7 2 0 0,-3 2 0 0,2 2 0 15,2-3 0-15,1 0 0 0,1 0 0 0,0 3 0 16,-1-3 0-16,2 3 0 0,-1 0 0 0,0 0 0 16,0-2 0-16,-1 2 0 0,-2 0 0 0,3 0 0 15,-3 0 0-15,-1 0 0 0,2 0 0 0,-2 2 0 16,-2 1 0-16,0 3 0 0,1-3 0 0,-5 3 0 16,-2 0 0-16,0 5 0 0,0-2 0 0,-2 3 0 15,-5-2 0-15,4 4 0 0,-3-1 0 0,1-2 0 16,-4 1 0-16,0 3 0 0,0-3 0 0,0 0 0 15,0-1 0-15,0 1 0 0,1 0 0 0,-1-3 0 0,0-1 0 16,3 1 0-16,-3 0 0 0,3-3 0 0,-1 0 0 16,4 0 0-16,-3-3 0 0,6 0 0 0,-2-1 0 15,2 2 0-15,0-4 0 0,5 0 0 0,-2-4 0 16,3 4 0-16,-2-2 0 0,5-1 0 0,0 0 0 16,3 0 0-16,-3-3 0 0,2 3 0 0,2 0 0 15,-2 3 0-15,0-3 0 0,2 3 0 0,-2-2 0 16,-2 4 0-16,0-2 0 0,0 3 0 0,-3-3 0 15,-1 6 0-15,2-3 0 0,-4 3 0 0,0-3 0 16,-1 6 0-16,-2-3 0 0,0 2 0 0,-2 1 0 16,-4 0 0-16,-1 0 0 0,-1 4 0 0,-1-5 0 15,-3 5 0-15,0-5 0 0,-2 4 0 0,-1-3 0 16,1 0 0-16,-5 0 0 0,1-1 0 0,1-2 0 16,-5 3 0-16,2-3 0 0,2 0 0 0,0-2 0 15,1-2 0-15,-1 1 0 0,4 0 0 0,-4-3 0 16,6 0 0-16,-3 0 0 0,6-3 0 0,-3 0 0 15,5 1 0-15,-1-5 0 0</inkml:trace>
  <inkml:trace contextRef="#ctx0" brushRef="#br0" timeOffset="8161.5294">20408 6739 2048 0,'0'0'0'0,"0"0"0"0,0 0 0 16,0 3 0-16,0 0 0 0,0 0 0 16,0-3 0-16,0 6 0 0,0 0 0 0,0 6 0 0,0-3 0 15,0 3 0-15,0-1 0 0,0 3 0 0,0-1 0 16,0 2 0-16,0 0 0 0,0-1 0 0,0 1 0 16,0 1 0-16,0-2 0 0,0 1 0 0,-3 0 0 15,-1 0 0-15,1-1 0 0,3 2 0 16,-3-2 0-16,3 1 0 0,-3 0 0 0,1-1 0 0,-1-2 0 15,0 3 0-15,0-4 0 0,3 2 0 0,-3-4 0 16,3-1 0-16,-3 1 0 0,3 0 0 0,-4-3 0 16</inkml:trace>
  <inkml:trace contextRef="#ctx0" brushRef="#br0" timeOffset="10061.9737">20677 8735 2048 0,'-9'-3'0'0,"33"9"0"0,-15-6 0 0,3 4 0 16,0-4 0-16,2 2 0 0,-2 1 0 0,3 0 0 15,0 0 0-15,-1 0 0 0,1-3 0 0,3 2 0 16,-2-2 0-16,-2 3 0 0,1-3 0 0,2 0 0 16,-2 0 0-16,3 0 0 0,-3 0 0 0,2 0 0 15,-2 0 0-15,-1-3 0 0,3 1 0 0,-6-1 0 16,2 0 0-16,-2 3 0 0,-3-3 0 0,2 3 0 15,-1-3 0-15,-4 3 0 0,1 0 0 0,-3 3 0 16,0-3 0-16,-3 3 0 0,0 0 0 0,-3 2 0 16,0 1 0-16,-3 4 0 0,1-5 0 0,-4 4 0 15,-1 0 0-15,2 6 0 0,-1-3 0 0,-3 3 0 16,1-1 0-16,-2 4 0 0,1-3 0 0,0 6 0 16,0-4 0-16,1 4 0 0,-1 0 0 0,12-21 0 0,0 0 0 15,-12 24 0-15,0 0 0 0,12-24 0 0,0 0 0 16,0 0 0-16,0 0 0 0,-8 26 0 0,-5-2 0 15,13-24 0-15,0 0 0 0,0 0 0 0,0 0 0 16,0 0 0-16,0 0 0 0,-5 26 0 0,-4-2 0 16,9-24 0-16,0 0 0 0,-6 21 0 0,-3 0 0 15,0-6 0-15,1-3 0 0</inkml:trace>
  <inkml:trace contextRef="#ctx0" brushRef="#br0" timeOffset="11378.8461">20070 8711 2048 0,'0'0'0'0,"0"0"0"0,0 0 0 0,0 3 0 0,0 0 0 16,0 0 0-16,0-3 0 0,0 2 0 0,0-2 0 16,0 4 0-1,0-4 0-15,0 3 0 0,0 0 0 0,0 3 0 0,0-2 0 0,0 4 0 0,0 0 0 16,0 5 0-16,0-2 0 0,0 4 0 15,0-2 0-15,3 3 0 0,-3 2 0 0,2 0 0 0,-2 0 0 16,3 2 0-16,0 1 0 0,0 1 0 0,-3-5 0 16,0 7 0-16,0-4 0 0,0-20 0 0,0 0 0 15,0 24 0-15,0 0 0 0,0-24 0 0,0 0 0 16,0 33 0-16,-3-1 0 0,3-32 0 0,0 0 0 16,0 33 0-16,-3 0 0 0,3-33 0 0,0 0 0 15,0 0 0-15,0 0 0 0,0 0 0 0,0 0 0 16,0 32 0-16,0-3 0 0,0-2 0 0,0 0 0 15</inkml:trace>
  <inkml:trace contextRef="#ctx0" brushRef="#br0" timeOffset="16816.341">11844 7676 2048 0,'0'-2'0'0,"-6"13"0"0,3-5 0 0,-3 3 0 15,-3-3 0-15,1 3 0 0,-2 0 0 16,2 2 0-16,-1-2 0 0,0 6 0 0,-1-3 0 0,-1 3 0 16,-2-4 0-16,2 8 0 0,-4-4 0 0,0 6 0 15,0-4 0-15,-5 10 0 0,-1-3 0 16,0 2 0-16,-1-2 0 0,-3 5 0 0,1-2 0 0,-6 9 0 15,1-1 0-15,-3 7 0 0,-4-4 0 0,0 6 0 16,-2-1 0-16,-1 4 0 0,1-4 0 16,-1 6 0-16,1-2 0 0,2-2 0 0,-2-3 0 15,5-2 0-15,0-1 0 0,1-1 0 0,-4 1 0 0,4 0 0 16,0 0 0-16,2-4 0 0,-3 1 0 0,6-4 0 16,1-3 0-16,-1 5 0 0,0-5 0 0,3-2 0 15,-1-1 0-15,0 1 0 0,1-4 0 0,24-23 0 16,0 0 0-16,-17 21 0 0,-1 0 0 0,18-21 0 15,0 0 0-15,0 0 0 0,0 0 0 0,0 0 0 16,0 0 0-16,-15 18 0 0,0 0 0 0,15-18 0 16,0 0 0-16,0 0 0 0,0 0 0 0,-8 9 0 15,-2 0 0-15</inkml:trace>
  <inkml:trace contextRef="#ctx0" brushRef="#br0" timeOffset="17651.0576">13998 7504 2048 0,'0'0'0'0,"0"3"0"0,-3 0 0 0,3 0 0 16,-3 0 0-16,0 0 0 0,0-3 0 0,0 3 0 15,-2-3 0-15,2 0 0 0,-3 0 0 0,-1 3 0 16,2-3 0-16,-1 0 0 0,-3 0 0 0,0 3 0 16,-3-3 0-16,1 3 0 0,-2-1 0 0,1 1 0 15,-3 0 0-15,1 1 0 0,-4-1 0 0,0 3 0 16,0-1 0-16,-3 1 0 0,1 0 0 0,-1 3 0 15,-3-1 0-15,-2 2 0 0,-1 0 0 0,-2 1 0 16,-1-2 0-16,1 3 0 0,-2-3 0 0,2 2 0 16,-3 1 0-16,2 0 0 0,-2 0 0 0,2 0 0 15,0 0 0-15,-3 2 0 0,1-2 0 0,2 0 0 16,-2 0 0-16,3 0 0 0,-2 0 0 0,2-1 0 16,-1 2 0-16,3-1 0 0,1-1 0 0,-1 2 0 15,-1-5 0-15,28-8 0 0,0 0 0 0,-22 12 0 16,-5-3 0-16,27-9 0 0,0 0 0 0,-24 9 0 15,0 0 0-15,24-9 0 0,0 0 0 0,-23 11 0 0,-3 1 0 16</inkml:trace>
  <inkml:trace contextRef="#ctx0" brushRef="#br0" timeOffset="23629.9461">15857 7184 2048 0,'0'-6'0'0,"-3"24"0"0,3-12 0 16,0 3 0-16,0-3 0 0,0 2 0 0,0 2 0 0,3-2 0 15,-3-2 0-15,2 1 0 0,-2-2 0 0,3 1 0 16,0-3 0-16,3 1 0 0,-3-2 0 0,3 1 0 16,-3-3 0-16,3 0 0 0,-3 0 0 15,2-3 0-15,-2 1 0 0,0-5 0 0,0 1 0 0,4 1 0 16,-4-2 0-16,-1 1 0 0,1-2 0 0,0 1 0 15,-3-1 0-15,0 2 0 0,0-2 0 0,0 4 0 16,-3-2 0-16,3 0 0 0,-3 0 0 16,1 3 0-16,-4 0 0 0,-1 3 0 0,1-3 0 0,1 6 0 15,-4-3 0-15,4 3 0 0,-2-3 0 0,1 5 0 16,0-1 0-16,4 2 0 0,-5 0 0 0,4 3 0 16,-4-3 0-16,7 2 0 0,-3-2 0 0,3 1 0 15,-2-2 0-15,4 1 0 0,-2 1 0 0,3-2 0 16,0 1 0-16,1-3 0 0,-1 1 0 0,1-2 0 15,-1-2 0-15</inkml:trace>
  <inkml:trace contextRef="#ctx0" brushRef="#br0" timeOffset="24112.4418">16324 7142 2048 0,'0'0'0'0,"0"0"0"15,0 0 0-15,0 0 0 0,0 0 0 0,0 0 0 16,0 0 0-16,0 0 0 16,0 0 0-16,0 0 0 0,0 0 0 0,0 3 0 0,0-3 0 0,0 4 0 15,0-1 0-15,0 2 0 0,0-2 0 0,0 4 0 16,0-4 0-16,0 2 0 0,0-2 0 0,0 3 0 15,0 0 0 1,0 0 0-16,0 0 0 0,0 0 0 0,0 0 0 0,0 0 0 0,0-4 0 0,0 4 0 16,0-3 0-16,0-3 0 0,0 0 0 0,0 0 0 15,0 0 0-15,3-3 0 16,-3 0 0-16,3 0 0 0,-1 1 0 0,1-1 0 0,1-3 0 0,-1 3 0 16,0-3 0-16,0 0 0 0,-3 0 0 0,3 2 0 15,-3-1 0-15,0 2 0 16,0 0 0-16,0 0 0 0,-3 1 0 0,3-1 0 0,-3-1 0 15,0 4 0-15,0-3 0 0,-1 3 0 0,-1 0 0 0,-1 0 0 16,0 0 0-16,3 3 0 0,-2 1 0 16,-2-1 0-16,1-1 0 15,3 4 0-15,-2 0 0 0,2 0 0 0,-3 0 0 0,3 4 0 0,-1-5 0 0,4 1 0 16,-2-1 0-16,2 1 0 0,0 1 0 0,2-2 0 16,-2 1 0-16,4 0 0 15,-1-2 0-15,0 1 0 0,0-2 0 0,0 0 0 0,0 0 0 0</inkml:trace>
  <inkml:trace contextRef="#ctx0" brushRef="#br0" timeOffset="24611.8424">15820 7536 2048 0,'0'0'0'0,"0"0"0"0,0 0 0 16,0 0 0-16,0 0 0 0,0 0 0 0,0 0 0 16,0 0 0-16,0 0 0 0,0 0 0 0,0 0 0 15,0 0 0-15,0 0 0 0,0 0 0 0,0 0 0 16,0 0 0-16,0 0 0 0,0 3 0 0,0-3 0 15,0 4 0-15,0-1 0 0,0 3 0 0,0-4 0 16,0 4 0-16,0-3 0 0,0 3 0 0,0 0 0 16,0 3 0-16,0 0 0 0,0 0 0 0,0 0 0 15,0 0 0-15,0 0 0 0,0 0 0 0,0-3 0 16,0 0 0-16,0 0 0 0,0-1 0 0,0-2 0 0,0 0 0 16,0 0 0-16,3 1 0 0,-3-4 0 15,0 0 0-15,0-4 0 0,3 4 0 0,-3-3 0 0,3 0 0 16,-3-3 0-16,3 4 0 0,-3-4 0 15,3 3 0-15,-3-4 0 0,2 5 0 0,-2-4 0 0,0 3 0 16,0 0 0-16,0 1 0 0,0-2 0 0,3 4 0 16,-3-3 0-16,0 3 0 0,-3-3 0 0,3 3 0 15,0-3 0-15,0 3 0 0,-2 0 0 0,2 0 0 16,-3 0 0-16,3 3 0 0,-3 0 0 0,3 0 0 16,0-3 0-16,0 4 0 0,0-4 0 0,3 2 0 15,0 1 0-15,-1 0 0 0,1-3 0 0</inkml:trace>
  <inkml:trace contextRef="#ctx0" brushRef="#br0" timeOffset="25012.4915">16277 7552 2048 0,'0'0'0'0,"0"0"0"16,-4 0 0-16,4 0 0 0,-2 0 0 0,2 0 0 15,-3 0 0-15,3 0 0 0,0 0 0 0,0 0 0 16,0 0 0-16,0 0 0 0,-3 0 0 0,3 2 0 16,0-2 0-16,-3 3 0 0,0 0 0 0,3 3 0 15,-3-3 0-15,3 3 0 0,-2-3 0 0,2 3 0 16,-3-4 0-16,3 5 0 0,-3-1 0 0,3 1 0 16,-4-5 0-16,4 4 0 0,0 0 0 0,0 0 0 15,0-3 0-15,0 0 0 0,-3 0 0 0,3 0 0 16,0-3 0-16,3 2 0 0,-3-2 0 0,4 0 0 15,-4-2 0-15,0-1 0 0,0-3 0 0,3 1 0 16,-3-2 0-16,0 1 0 0,0-3 0 0,0 3 0 0,0-4 0 16,0 5 0-16,0-4 0 0,0 3 0 15,0 0 0-15,0 3 0 0,-3-2 0 0,-1 2 0 16,1 0 0-16,0 0 0 0,0-1 0 0,1 8 0 0,-4-4 0 16,3 3 0-16,-3-3 0 0,2 3 0 0,-1-3 0 15,1 5 0-15,-2-2 0 0,3 3 0 0,1-3 0 16,-1 3 0-16,0-3 0 0,0 0 0 0,-1 0 0 15</inkml:trace>
  <inkml:trace contextRef="#ctx0" brushRef="#br0" timeOffset="25528.402">15764 7910 2048 0,'0'0'0'0,"0"0"0"15,0 0 0-15,0 0 0 0,0 0 0 0,3 0 0 16,-3 0 0-16,3 0 0 0,0 0 0 0,0 0 0 15,-3 0 0-15,2 0 0 0,-2 0 0 0,3 0 0 16,-3 0 0-16,0 0 0 0,0 0 0 0,4 0 0 16,-4 0 0-16,0 3 0 0,0-3 0 15,3 4 0-15,-3-1 0 0,0 2 0 0,0-2 0 16,0 0 0-16,0 0 0 0,0 3 0 0,0-3 0 0,0 3 0 16,0-3 0-16,0 3 0 0,0-3 0 15,0 3 0-15,0-1 0 0,3 1 0 0,-3-3 0 0,3 1 0 16,0-1 0-16,2-1 0 0,-2-2 0 0,0 0 0 15,0-2 0-15,1-1 0 0,-1-1 0 0,-1 1 0 16,-2-3 0-16,3 4 0 0,-3-4 0 0,3 0 0 16,-3 0 0-16,3 0 0 0,-3 0 0 0,0 2 0 15,0-1 0-15,0 2 0 0,-3 0 0 0,0 0 0 16,0-2 0-16,1 5 0 0,-1-4 0 0,-1 4 0 16,-2-3 0-16,3 3 0 0,-2-3 0 0,2 3 0 15,0-3 0-15,0 3 0 0,0 0 0 0,3 3 0 16,-4-3 0-16,4 3 0 0,0 0 0 0,4 1 0 15,-1-1 0-15,3-1 0 0,-3 1 0 0,2 3 0 16,-2-3 0-16,3-1 0 0,1 2 0 0</inkml:trace>
  <inkml:trace contextRef="#ctx0" brushRef="#br0" timeOffset="25912.0077">16300 7877 2048 0,'0'0'0'0,"0"0"0"16,0 0 0-16,0 0 0 0,0 0 0 0,0 0 0 0,0 0 0 16,0 0 0-16,0 0 0 0,0 0 0 0,0 0 0 15,0 0 0-15,-3 0 0 0,0 0 0 0,1 0 0 16,2 0 0-16,-3 0 0 0,3 4 0 0,-3-4 0 16,3 3 0-16,0-1 0 0,0 5 0 0,-3-4 0 15,3 0 0-15,0 0 0 0,0 2 0 0,0-2 0 16,0 4 0-16,-3-4 0 0,3-1 0 15,0 1 0-15,3 0 0 0,-3 0 0 0,3 0 0 0,-3-1 0 16,3 2 0-16,0-4 0 0,-1 3 0 0,1-3 0 16,3 3 0-16,-3-3 0 0,4 0 0 0,-5-3 0 15,1 3 0-15,0-3 0 0,0-1 0 0,-3 2 0 16,3-1 0-16,-3-3 0 0,0 3 0 0,-3-2 0 16,3 1 0-16,-3 1 0 0,0 0 0 0,0 0 0 15,-2 3 0-15,-2-2 0 0,1 2 0 0,1 0 0 16,-1 2 0-16,0-2 0 0,-1 3 0 0,-1-3 0 15,2 3 0-15,1 0 0 0,-1 1 0 0,-1-1 0 16,1-1 0-16,1-2 0 0,-1 3 0 0,0 0 0 0</inkml:trace>
  <inkml:trace contextRef="#ctx0" brushRef="#br0" timeOffset="26412.6263">15788 8296 2048 0,'0'0'0'0,"0"0"0"15,0 0 0-15,0 0 0 0,0 0 0 0,0 0 0 16,0 0 0-16,0 0 0 0,0 0 0 0,0 0 0 16,0 0 0-16,0 0 0 0,0 0 0 0,0 0 0 15,0 0 0-15,0 0 0 0,0 0 0 0,0 3 0 16,0-3 0-16,0 3 0 0,0-1 0 0,0 5 0 16,0-4 0-16,0 3 0 0,0-4 0 0,3 5 0 15,-3-4 0-15,3 3 0 0,-3-1 0 0,5 1 0 16,-2-3 0-16,0 3 0 0,0 0 0 0,4-3 0 15,-4 0 0-15,2-1 0 0,-2 2 0 0,3-4 0 16,-1 0 0-16,1 0 0 0,-2 0 0 0,3 0 0 16,-4-4 0-16,2 2 0 0,-2-4 0 0,0 0 0 15,0 0 0-15,0 0 0 0,-3 0 0 0,4 1 0 0,-4-1 0 16,0-1 0-16,-4 2 0 0,1-1 0 16,0-1 0-16,0 5 0 0,-3-1 0 0,4 0 0 15,-5 0 0-15,0 3 0 0,1-3 0 0,1 3 0 16,-1-3 0-16,0 3 0 0,1 0 0 0,1 3 0 15,-2 0 0-15,3 0 0 0,-2-3 0 0,5 6 0 16,-3-4 0-16,3 2 0 0,0-1 0 0</inkml:trace>
  <inkml:trace contextRef="#ctx0" brushRef="#br0" timeOffset="26828.8312">16289 8209 2048 0,'0'0'0'0,"0"0"0"0,0 0 0 16,0 0 0-16,0 0 0 0,0 0 0 0,0 0 0 0,0 0 0 0,0 0 0 16,0 0 0-16,0 0 0 0,0 0 0 0,0 0 0 15,0 0 0-15,0 0 0 0,0 4 0 16,0-4 0-16,0 6 0 0,0-4 0 0,0 4 0 0,0-2 0 15,0 1 0-15,0 1 0 0,3 0 0 0,-3-3 0 16,2 3 0-16,-2-2 0 0,3-1 0 16,0 0 0-16,0 0 0 0,-3-3 0 0,3 2 0 0,-3-2 0 0,0 3 0 15,0-3 0-15,4 3 0 0,-1-3 0 0,-1 0 0 16,-2 0 0-16,3 0 0 0,0-3 0 16,0 0 0-16,-3 1 0 0,0-1 0 0,0 0 0 15,0 0 0-15,-3-4 0 0,3 4 0 0,-3 0 0 0,3 0 0 16,-3-3 0-16,1 3 0 0,-1 0 0 15,-1 3 0-15,1-2 0 0,-3 2 0 16,1-4 0-16,2 4 0 0,-3 0 0 0,0 0 0 16,0 0 0-16,3 4 0 0,-3-4 0 0,3 2 0 0,0 1 0 0,1 3 0 15,-1-3 0-15,3 3 0 0,0 0 0 16,0 1 0-16,0-4 0 0,0 2 0 0,0-2 0 0</inkml:trace>
  <inkml:trace contextRef="#ctx0" brushRef="#br0" timeOffset="27329.333">15868 8660 2048 0,'0'0'0'0,"0"0"0"15,0 0 0-15,0 0 0 0,0 0 0 0,0 3 0 16,0-3 0-16,0 4 0 0,0-1 0 0,0-1 0 0,0-2 0 16,0 3 0-16,0-3 0 0,0 3 0 0,0 0 0 15,0 0 0-15,0 0 0 0,3 3 0 0,-3-4 0 16,3 5 0-16,-3-5 0 0,4 2 0 0,-2-1 0 15,1 0 0-15,-3 0 0 0,3 0 0 0,-3-3 0 16,3 2 0-16,0-2 0 0,2 4 0 16,-2-4 0-16,3 3 0 0,-2-3 0 0,-1 0 0 0,0 0 0 15,-1 0 0-15,1 0 0 0,0-3 0 0,0-1 0 16,-3 2 0-16,0-1 0 0,0 0 0 0,0-3 0 16,0 2 0-16,-3-1 0 0,3 1 0 0,-3-1 0 15,3 2 0-15,-3 0 0 0,1 0 0 0,-4 0 0 16,2 3 0-16,-2-3 0 0,1 3 0 0,-1 0 0 15,0 0 0-15,1 0 0 0,1 3 0 0,-2 0 0 16,3 0 0-16,-3 0 0 0,4 0 0 0,-1 0 0 16,-1 3 0-16,1-3 0 0,6 3 0 0,-3 0 0 15,4 0 0-15,-4-4 0 0,5 5 0 16,-2-4 0-16,3 0 0 0,0 0 0 0</inkml:trace>
  <inkml:trace contextRef="#ctx0" brushRef="#br0" timeOffset="27693.2817">16324 8637 2048 0,'0'0'0'0,"0"0"0"16,0 0 0-16,0 3 0 0,0 0 0 0,0-1 0 16,0-2 0-16,0 6 0 0,0-3 0 0,0 0 0 15,0 0 0-15,0 4 0 0,-3-4 0 0,0 2 0 16,0-2 0-16,3 3 0 0,-2-3 0 0,2 3 0 15,-3 0 0-15,3-1 0 0,0 2 0 0,0-1 0 16,-4-1 0-16,4 2 0 0,0-1 0 0,0-3 0 16,0 1 0-16,4 1 0 0,-4-2 0 0,3 0 0 15,-3-3 0-15,2 3 0 0,-2-3 0 0,3 0 0 16,-3-3 0-16,3 0 0 0,-3-3 0 0,3 0 0 16,-3 0 0-16,0 0 0 0,0 0 0 0,0 0 0 15,0-4 0-15,0 5 0 0,0-4 0 0,0 3 0 16,-3 0 0-16,0 3 0 0,0 0 0 0,1 1 0 15,-1-1 0-15,-1-1 0 0,-2 1 0 0,3 3 0 16,0 0 0-16,1 0 0 0,-1 0 0 0,0 3 0 16,0-3 0-16,3 4 0 0,-3-4 0 0,3 3 0 15,-3-3 0-15,3 0 0 0,0 0 0 0,0 0 0 0,0 0 0 16</inkml:trace>
  <inkml:trace contextRef="#ctx0" brushRef="#br0" timeOffset="28446.4349">12537 8157 2048 0,'-8'0'0'0,"34"0"0"15,-17 0 0-15,9 0 0 0,-4 0 0 0,7 0 0 16,-4 0 0-16,4 0 0 0,1 0 0 16,4 0 0-16,-2-4 0 0,11 1 0 0,-3 0 0 0,4 1 0 15,1-4 0-15,4 3 0 0,-1-3 0 0,8 3 0 16,-3 0 0-16,2 0 0 0,-3 0 0 0,1 3 0 16,0-3 0-16,-1 3 0 0,0 0 0 0,1 0 0 15,-3-3 0-15,2 3 0 0,-2 0 0 0,-4 0 0 16,1-3 0-16,0 3 0 0,-1-3 0 0,-38 3 0 15,0 0 0-15,41 0 0 0,-3 0 0 0,-38 0 0 16,0 0 0-16,40 3 0 0,-2-3 0 0,-38 0 0 16,0 0 0-16,0 0 0 0,0 0 0 0,0 0 0 15,0 0 0-15,32 3 0 0,0 0 0 0,-17 0 0 0,0 0 0 16</inkml:trace>
  <inkml:trace contextRef="#ctx0" brushRef="#br0" timeOffset="28861.5672">12617 8287 2048 0,'0'0'0'0,"0"0"0"0,0 0 0 0,6 0 0 0,-3 0 0 16,2 0 0-16,-2 0 0 0,7 0 0 0,-4 0 0 15,3 0 0-15,0 0 0 0,6 0 0 0,-4 0 0 16,5 0 0-16,-5 0 0 0,7 0 0 0,-1 0 0 16,4 0 0-16,0 0 0 0,2 0 0 0,-1 0 0 15,4 0 0-15,-2 0 0 0,12 0 0 0,-4 0 0 16,3 0 0-16,1 0 0 0,9 0 0 0,-1 0 0 15,6 0 0-15,1 0 0 0,5 0 0 0,-3 0 0 0,4 0 0 16,-4 0 0-16,-3 0 0 0,1 0 0 16,-1 0 0-16,-2-3 0 0,-2 3 0 0,3-3 0 0,-5 3 0 15,-3-3 0-15,-3 3 0 0,-2 0 0 16,-36 0 0-16,0 0 0 0,36 3 0 0,-1 0 0 0,-35-3 0 16,0 0 0-16,0 0 0 0,0 0 0 0,39 3 0 15,-1-3 0-15</inkml:trace>
  <inkml:trace contextRef="#ctx0" brushRef="#br0" timeOffset="29262.0938">12683 8537 2048 0,'0'0'0'0,"0"0"0"16,0 0 0-16,6 0 0 0,-4 0 0 0,4 0 0 16,0 0 0-16,3 0 0 0,0 0 0 0,6 0 0 15,-1 0 0-15,5 0 0 0,-5-4 0 0,7 2 0 16,-4-2 0-16,8 4 0 0,-4-3 0 0,5 3 0 15,-3-3 0-15,9 3 0 0,2 0 0 0,2 0 0 16,-4-2 0-16,4 2 0 0,-1-4 0 0,9 2 0 16,-2-1 0-16,5 0 0 0,-2 0 0 0,-1 0 0 15,1 0 0-15,-1 0 0 0,1-3 0 0,-1 3 0 16,-3 0 0-16,1-1 0 0,-4 1 0 0,-38 3 0 0,0 0 0 16,41 0 0-16,-1-2 0 15,-40 2 0-15,0 0 0 0,41 0 0 0,0 0 0 0,-41 0 0 16,0 0 0-16,0 0 0 0,0 0 0 0,0 0 0 0,0 0 0 15,39 5 0-15,-1 2 0 0</inkml:trace>
  <inkml:trace contextRef="#ctx0" brushRef="#br0" timeOffset="29662.005">12674 8651 2048 0,'0'0'0'0,"3"3"0"0,0 0 0 16,0 0 0-16,0 0 0 0,2 1 0 0,1-4 0 0,4 3 0 15,-5-3 0-15,7 0 0 0,-4 0 0 0,10 2 0 16,-2-2 0-16,4 0 0 0,-2 0 0 0,6 0 0 15,-3-2 0-15,5-1 0 0,-2-1 0 0,8 1 0 16,1 0 0-16,2 0 0 0,1-2 0 0,6 1 0 16,-1 2 0-16,9-1 0 0,-2 0 0 15,-48 3 0-15,0 0 0 0,56-3 0 0,-3-4 0 0,7 5 0 16,-1-4 0-16,-59 6 0 0,0 0 0 0,65-3 0 16,-2 0 0-16,-63 3 0 0,0 0 0 0,55-3 0 15,1 0 0-15,-7 3 0 0,-2-3 0 0,-47 3 0 16,0 0 0-16,41 3 0 0,-3 0 0 15,-38-3 0-15,0 0 0 0,0 0 0 0,0 0 0 0,24 6 0 16,1-3 0-16,-13 5 0 0,-1-1 0 0</inkml:trace>
  <inkml:trace contextRef="#ctx0" brushRef="#br0" timeOffset="30066.5589">12724 8794 2048 0,'0'0'0'0,"0"0"0"16,0 0 0-16,6 0 0 0,-4 0 0 0,5 0 0 15,-1 0 0-15,2 0 0 0,1 0 0 0,6 0 0 16,-3 0 0-16,6 0 0 0,-4 0 0 0,5 0 0 0,-2 0 0 16,7 0 0-16,-3 0 0 0,3 0 0 15,-2 0 0-15,12 0 0 0,-1-2 0 0,0-2 0 16,-1 1 0-16,3 3 0 0,-3-3 0 0,4 3 0 16,0-3 0-16,6 3 0 0,-1-3 0 0,2 1 0 15,3-5 0-15,-5 4 0 0,0 0 0 0,1 3 0 16,-3-3 0-16,-1 3 0 0,-3-2 0 0,1 2 0 0,0 0 0 15,-3 2 0-15,-1-2 0 0,-2 3 0 0,-4-3 0 16,1 3 0-16,-1-3 0 0,-26 0 0 0,0 0 0 16,24 3 0-16,0 1 0 0,-24-4 0 0,0 0 0 15,0 0 0-15,0 0 0 0,24 8 0 0,0-2 0 16</inkml:trace>
  <inkml:trace contextRef="#ctx0" brushRef="#br0" timeOffset="30466.3151">12759 8954 2048 0,'0'0'0'0,"7"0"0"0,-2 0 0 15,4 0 0-15,0 0 0 0,6 0 0 0,-4 0 0 0,4 0 0 16,1 0 0-16,5 0 0 0,-4 0 0 0,7 0 0 16,-3 0 0-16,2 0 0 0,0 0 0 0,9 0 0 15,-1 0 0-15,1 0 0 0,1 0 0 0,3 0 0 16,-4 0 0-16,4 0 0 0,0 0 0 0,5 0 0 15,0 0 0-15,4 0 0 0,0 0 0 0,-45 0 0 16,0 0 0-16,44 0 0 0,-1 0 0 0,-43 0 0 16,0 0 0-16,49 0 0 0,-5 0 0 0,-44 0 0 15,0 0 0-15,45 3 0 0,-2-3 0 0,-43 0 0 16,0 0 0-16,0 0 0 0,0 0 0 0,0 0 0 16,0 0 0-16,43 3 0 0,-2 0 0 0</inkml:trace>
  <inkml:trace contextRef="#ctx0" brushRef="#br0" timeOffset="30878.9257">12564 9120 2048 0,'0'0'0'0,"0"2"0"0,0-2 0 0,6 4 0 0,-4-4 0 16,4 3 0-16,-2-3 0 0,5 0 0 16,-4 0 0-16,7 3 0 0,-3-3 0 0,3 0 0 0,-1 0 0 15,4 0 0-15,1 0 0 0,4 0 0 0,-1 0 0 16,3 0 0-16,-1-3 0 0,6 0 0 15,0-1 0-15,12 2 0 0,-4-1 0 0,13 0 0 0,-5 0 0 16,9-3 0-16,-2 0 0 0,5 3 0 0,-1-3 0 16,6 1 0-16,-4-4 0 0,0 2 0 15,-3-1 0-15,1 2 0 0,-4-3 0 0,0 6 0 0,1-3 0 16,-3 3 0-16,-2 0 0 0,0 3 0 0,-2-3 0 16,-6 3 0-16,-3-3 0 0,2 3 0 0,-5-3 0 15,-32 3 0-15,0 0 0 0,30 0 0 0,-1 0 0 16,-29 0 0-16,0 0 0 0,33 0 0 0,-1 0 0 0</inkml:trace>
  <inkml:trace contextRef="#ctx0" brushRef="#br0" timeOffset="31412.0067">12662 7985 2048 0,'0'0'0'0,"0"0"0"0,0 0 0 15,0 0 0-15,0 0 0 0,3 0 0 0,-3 0 0 0,6 0 0 16,-3 0 0-16,6 0 0 0,-3 0 0 0,5 0 0 15,1 0 0-15,3 0 0 0,-3 0 0 0,5 0 0 0,1 0 0 16,2 0 0-16,1 0 0 0,7 0 0 0,-4 0 0 16,8 3 0-16,0-3 0 0,4 2 0 0,-1 1 0 15,11 0 0-15,-6 0 0 0,11 0 0 16,-2-3 0-16,6 2 0 0,-2-2 0 0,-1 4 0 0,3-4 0 16,-5 0 0-16,-3 0 0 0,1 0 0 15,-4-4 0-15,-2 4 0 0,-4 0 0 0,0-2 0 16,-2-1 0-16,3 3 0 0,-4 0 0 0,-2 3 0 0,-1-1 0 15,-1 2 0-15,-5-1 0 0,-26-3 0 0,0 0 0 16,27 3 0-16,-4 0 0 0</inkml:trace>
  <inkml:trace contextRef="#ctx0" brushRef="#br0" timeOffset="32599.4424">12694 9287 2048 0,'-3'0'0'0,"19"2"0"0,-8-2 0 0,4 0 0 16,0 0 0-16,5 3 0 0,-2-3 0 0,5 0 0 15,1 0 0-15,4 0 0 0,-5 0 0 0,7 0 0 16,-1 0 0-16,10 0 0 0,-4 0 0 0,8 0 0 16,-5 0 0-16,12 0 0 0,-2 0 0 0,5 0 0 15,0 0 0-15,7 0 0 0,-4 0 0 0,3 0 0 16,0 0 0-16,-2 3 0 0,0-3 0 0,-2 3 0 15,-1-3 0-15,0 0 0 0,-4 0 0 0,-3 3 0 16,0-3 0-16,-5 0 0 0,0 0 0 0,-39 0 0 0,0 0 0 16,41 3 0-16,-3-3 0 0,4 3 0 15,-3-3 0-15,-39 0 0 0,0 0 0 0,35 3 0 16,1 0 0-16,-36-3 0 0,0 0 0 0,0 0 0 0,0 0 0 16,26 6 0-16,-2 0 0 0</inkml:trace>
  <inkml:trace contextRef="#ctx0" brushRef="#br0" timeOffset="32999.2264">12786 9607 2048 0,'0'0'0'0,"0"0"0"0,0 0 0 0,5 0 0 0,-2 0 0 0,4 0 0 15,-1 0 0-15,5 0 0 0,1 0 0 16,4 0 0-16,-1 0 0 0,2 0 0 0,1 0 0 16,6 0 0-16,-4 0 0 0,4 0 0 0,0 0 0 0,12 0 0 15,-4 0 0-15,-32 0 0 0,0 0 0 16,41 0 0-16,-2 0 0 0,13 0 0 0,3 0 0 15,9 0 0-15,2 0 0 0,2 0 0 0,-3 0 0 0,-6 0 0 16,0 0 0-16,-3 0 0 0,-1 0 0 0,-5 0 0 16,-3 0 0-16,0 3 0 0,-2-3 0 0,-4 2 0 15,1-2 0-15,-1 3 0 0,2-3 0 0,-5 3 0 16,0 1 0-16,-38-4 0 0,0 0 0 0,38 3 0 16,-3 0 0-16,-35-3 0 0,0 0 0 0,0 0 0 15,0 0 0-15,40 3 0 0,-5-3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172.91293" units="1/cm"/>
          <inkml:channelProperty channel="Y" name="resolution" value="307.38275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4-01-25T17:33:23.442"/>
    </inkml:context>
    <inkml:brush xml:id="br0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5923 8631 2048 0,'-2'3'0'0,"17"-15"0"16,-9 6 0-16,8 0 0 0,-2-3 0 15,5 0 0-15,-1 0 0 0,3 1 0 0,0-4 0 16,2 3 0-16,-2 0 0 0,6 3 0 0,-4-2 0 16,0 1 0-16,-1 2 0 0,1 1 0 0,0-1 0 0,-21 5 0 15,0 0 0-15,20 3 0 16,-2-3 0-16,-4 6 0 0,3-1 0 15,-6 8 0-15,1-2 0 0,-6 4 0 0,0-3 0 0,-3 5 0 0,-3 1 0 0,0 3 0 16,-3-3 0-16,-3 3 0 0,-3-1 0 0,0 4 0 16,0-3 0-16,-7 5 0 0,2-2 0 0,-1 1 0 15,-2-3 0-15,1 2 0 0,2 0 0 0,3-7 0 16,-5 1 0-16,11-2 0 0,-4-4 0 16,2-1 0-16,2-2 0 0,5 0 0 0,-3 0 0 0,6-3 0 15,0-3 0-15,6 0 0 0,-3-1 0 0,5-2 0 0,2 0 0 16,1 0 0-16,0-2 0 0,-14 2 0 15,0 0 0-15,21 0 0 0,0-3 0 0,7 3 0 0,-5 0 0 16,6 3 0-16,1-1 0 0,-4 7 0 0,1-2 0 16,-3 4 0-16,-2-2 0 0,-22-9 0 15,0 0 0-15,17 15 0 0,1 0 0 0,-10 3 0 0,1-4 0 16,-6 7 0-16,0 0 0 0,-6 0 0 0,0-3 0 16,-6 2 0-16,-2 1 0 0,-7 0 0 15,0 0 0-15,-6 3 0 0,-3-1 0 0,-2 1 0 16,-1-4 0-16,30-20 0 0,0 0 0 0,-38 27 0 0,-2-3 0 15,-4-3 0-15,1-1 0 0,43-20 0 0,0 0 0 16,-42 16 0-16,0-2 0 0,10-8 0 16,-4-3 0-16,15-10 0 0,-2 2 0 0,11-4 0 0,0-3 0 15</inkml:trace>
  <inkml:trace contextRef="#ctx0" brushRef="#br0" timeOffset="433.5628">7204 8338 2048 0,'0'0'0'16,"0"2"0"-16,0-2 0 0,0 3 0 0,0-3 0 0,0 3 0 15,0 0 0-15,0 2 0 0,0-1 0 0,-3 5 0 16,0-4 0-16,0 11 0 0,-4-4 0 0,2 5 0 16,-4 1 0-16,1 5 0 0,-3-2 0 0,0 10 0 15,-5-4 0-15,5 5 0 0,-3-2 0 0,1-2 0 16,-1 2 0-16,14-30 0 0,0 0 0 0,-9 33 0 16,-3-3 0-16,12-30 0 0,0 0 0 0,0 0 0 15,0 0 0-15,-5 30 0 0,-4-4 0 0,9-26 0 16,0 0 0-16,0 27 0 0,0-4 0 0,11-2 0 15,-2-3 0-15,6-6 0 0,-1-3 0 0,7-3 0 16,-4-1 0-16,7-2 0 0,-2 0 0 0,5 1 0 16,-3-4 0-16,5 0 0 0,0-4 0 0,-29 4 0 15,0 0 0-15,33 0 0 0,0-3 0 0,-33 3 0 16,0 0 0-16,36-3 0 0,-4 0 0 0,-32 3 0 16,0 0 0-16,0 0 0 0,0 0 0 0,32-5 0 15,1-4 0-15</inkml:trace>
  <inkml:trace contextRef="#ctx0" brushRef="#br0" timeOffset="650.0123">7399 8572 2048 0,'0'0'0'0,"0"0"0"0,0 0 0 0,0 3 0 16,0-1 0-16,0 2 0 0,0-2 0 0,0 7 0 15,0-2 0-15,0 4 0 0,0 1 0 0,0 3 0 0,0-1 0 16,0 7 0-16,-3-3 0 0,0 6 0 0,0-3 0 15,0 5 0-15,-2-2 0 0,-2 9 0 16,1-1 0-16,1-2 0 0,-1 0 0 0,6-30 0 0,0 0 0 16,-3 33 0-16,0-4 0 0,3-29 0 0,0 0 0 15,0 0 0-15,0 0 0 0,-3 36 0 0,1-4 0 16</inkml:trace>
  <inkml:trace contextRef="#ctx0" brushRef="#br0" timeOffset="1116.4601">7968 8604 2048 0,'0'0'0'0,"0"-3"0"15,0 1 0-15,0-5 0 0,0-2 0 16,3 1 0-16,0-4 0 0,3 3 0 0,-4-3 0 0,7 1 0 15,0-1 0-15,3 0 0 0,0-3 0 0,3 2 0 16,1-1 0-16,1 2 0 0,-2 1 0 0,5 1 0 16,-2-2 0-16,2 3 0 0,1 1 0 0,0 2 0 15,0-1 0-15,-3 7 0 0,0-2 0 0,-1 4 0 16,1-2 0-16,-3 7 0 0,-3-4 0 0,-1 8 0 16,-2-2 0-16,-2 6 0 0,-4-3 0 0,-3 6 0 15,0 0 0-15,-3 3 0 0,-4-4 0 16,1 7 0-16,-2-3 0 0,-5 2 0 0,2 1 0 0,-3 6 0 15,-2-3 0-15,-1 2 0 0,-1-2 0 0,6 0 0 16,-3-4 0-16,3 1 0 0,-3 0 0 0,4-1 0 16,-2-2 0-16,7 0 0 0,-2-3 0 0,5-4 0 15,-3-2 0-15,9 0 0 0,-3 0 0 0,6 0 0 16,-3-3 0-16,5 0 0 0,2-3 0 0,7 0 0 16,-2-1 0-16,5-1 0 0,2-1 0 0,2 0 0 15,-3-3 0-15,4 0 0 0,-1 0 0 0,-24 0 0 16,0 0 0-16,33 0 0 0,-1 0 0 0,-32 0 0 15,0 0 0-15,33 0 0 0,-3 0 0 0,-30 0 0 16,0 0 0-16,0 0 0 0,0 0 0 0,32 8 0 16,-2-2 0-16</inkml:trace>
  <inkml:trace contextRef="#ctx0" brushRef="#br0" timeOffset="1583.7741">5031 9429 2048 0,'0'-7'0'0,"0"31"0"0,0-12 0 0,0 6 0 0,0-4 0 16,0 7 0-16,0-3 0 0,0 6 0 0,0-3 0 15,0 3 0-15,0-4 0 0,0 7 0 0,0-3 0 16,0 2 0-16,0 1 0 0,0-27 0 0,0 0 0 0,0 23 0 15,0-1 0-15</inkml:trace>
  <inkml:trace contextRef="#ctx0" brushRef="#br0" timeOffset="1766.491">4892 9683 2048 0,'0'0'0'0,"0"0"0"0,0 0 0 16,0 0 0-16,0 0 0 0,3 0 0 0,-3 0 0 0,6 0 0 15,-3 0 0-15,6 0 0 0,-3 0 0 0,6 0 0 16,-1 0 0-16,4 0 0 0,-1 0 0 0,7 0 0 16,-2 0 0-16,1 0 0 0,1 0 0 0,3 0 0 15,0 0 0-15,6 0 0 0,-5 0 0 0,5 0 0 16,-3 0 0-16</inkml:trace>
  <inkml:trace contextRef="#ctx0" brushRef="#br0" timeOffset="2432.8174">6228 9550 2048 0,'0'0'0'0,"0"0"0"0,-3 0 0 0,0 0 0 0,0 0 0 15,1 3 0-15,-4-3 0 0,-1 3 0 0,1 1 0 16,-5 1 0-16,0 1 0 0,-5 5 0 0,-2 1 0 16,4 6 0-16,-4-2 0 0,0 7 0 0,0-2 0 15,1 8 0-15,-4 1 0 0,3 6 0 0,1-1 0 16,-2 7 0-16,2-1 0 0,5 7 0 0,1-3 0 15,5 1 0-15,-4-1 0 0,14-6 0 0,-4-4 0 16,9-2 0-16,-4-1 0 0,7-9 0 0,0 2 0 16,2-7 0-16,-1 0 0 0,1-3 0 0,1-4 0 15,2-1 0-15,-1-5 0 0,1 1 0 0,1 1 0 0,4-7 0 16,-2 0 0-16,1-4 0 0,-4-2 0 0,4-2 0 16,0-5 0-16,-1 1 0 0,-2-2 0 0,1-4 0 15,-5 0 0-15,1-6 0 0,0-2 0 0,-4-1 0 16,-1 0 0-16,-5 1 0 0,-2-4 0 0,-3 4 0 15,-3-2 0-15,-2 4 0 0,-5-2 0 0,-1 5 0 16,-4-3 0-16,-3 10 0 0,-1-4 0 0,-4 9 0 16,0-4 0-16,-4 11 0 0,0-1 0 0,1 6 0 15,-4-3 0-15,2 9 0 0,3-3 0 0,-2 6 0 16,1-1 0-16,5 5 0 0,-3-2 0 0,24-14 0 16,0 0 0-16,-17 22 0 0,-4-6 0 0,11 5 0 15,-2 0 0-15,9-2 0 0,0-1 0 0</inkml:trace>
  <inkml:trace contextRef="#ctx0" brushRef="#br0" timeOffset="2983.4529">6922 9540 2048 0,'0'0'0'0,"0"0"0"0,0 0 0 0,0 0 0 0,0 0 0 16,0 0 0-16,0 0 0 0,3 0 0 15,0 0 0-15,2 4 0 0,-2-4 0 0,7 3 0 0,-2-3 0 16,7 3 0-16,-2 0 0 0,4 0 0 0,-2-3 0 16,5 4 0-16,1-4 0 0,3 0 0 0,-3 0 0 15,2 2 0-15,1-2 0 0,6 0 0 0,0 0 0 16,-30 0 0-16,0 0 0 0,32 3 0 0,-3-3 0 16,-29 0 0-16,0 0 0 0,33 0 0 15,-1 0 0-15,-32 0 0 0,0 0 0 0,0 0 0 0,0 0 0 16,0 0 0-16,0 0 0 0,31 3 0 0,-5 0 0 15,-2 2 0-15,-4-2 0 0,-10 7 0 0,-2-1 0 16,-2 3 0-16,-3 0 0 0,-6 3 0 0,0-1 0 16,-3 4 0-16,1-1 0 0,-8 4 0 0,2 0 0 15,-4 6 0-15,0-1 0 0,0 4 0 0,-2-3 0 16,-1 3 0-16,0-4 0 0,0 1 0 0,-3-1 0 16,6 5 0-16,1-5 0 0,2 0 0 0,-2 1 0 0,14-27 0 15,0 0 0-15,-13 27 0 0,2-3 0 0,11-24 0 16,0 0 0-16,-6 27 0 0,-4-4 0 0,10-23 0 15,0 0 0-15,0 23 0 0,0-1 0 0,7-8 0 16,-4 0 0-16</inkml:trace>
  <inkml:trace contextRef="#ctx0" brushRef="#br0" timeOffset="3649.6586">8256 9488 2048 0,'0'0'0'0,"0"0"0"16,-3 0 0-16,3 0 0 0,-3 0 0 0,0 0 0 15,0 0 0-15,0 0 0 0,-3-3 0 0,-3 0 0 16,0 0 0-16,0 3 0 0,-1-3 0 0,-1 3 0 16,-1-4 0-16,0 4 0 0,-2 0 0 0,2 4 0 15,-3-1 0-15,0 3 0 0,-2-1 0 0,2 8 0 16,-2-5 0-16,0 7 0 0,0-3 0 0,5 6 0 16,-2-3 0-16,1 3 0 0,2 0 0 0,2 0 0 15,0-4 0-15,6 1 0 0,0 0 0 0,6 2 0 16,-3-2 0-16,6 0 0 0,0-3 0 0,6 3 0 15,-4-3 0-15,10 0 0 16,-1-1 0-16,4 1 0 0,1-3 0 0,5 3 0 16,-4-3 0-16,9 3 0 0,-2 0 0 0,-1 0 0 0,-1-3 0 0,1 5 0 0,1-3 0 15,-4 5 0-15,1-1 0 0,-27-15 0 0,0 0 0 16,24 18 0-16,-4-1 0 0,-20-17 0 16,0 0 0-16,16 22 0 0,-4-2 0 15,-3 3 0-15,-3 2 0 0,-6-2 0 0,0-2 0 0,-3-3 0 0,-4-3 0 16,-1 2 0-16,-4-2 0 0,-4 0 0 0,2 0 0 15,-4-1 0-15,1-2 0 0,-4 0 0 0,0-4 0 16,21-8 0-16,0 0 0 0,-23 7 0 0,-1-1 0 16,24-6 0-16,0 0 0 0,-28 3 0 0,-1-3 0 15,5-7 0-15,-3 2 0 0,10-4 0 0,-4-3 0 16,13 1 0-16,-2-2 0 0,7-1 0 0,1-4 0 0,4 0 0 16,-2 1 0-16,10-1 0 0,-4-3 0 15,5 0 0-15,-1-3 0 0,4-3 0 0,0-2 0 16,4-1 0-16,-3 1 0 0,3-1 0 0,-3 1 0 15,3 2 0-15,-3-3 0 0,-1 3 0 0,2 1 0 16,-2 2 0-16,-3-2 0 0,2 4 0 0,-5-1 0 16,1 5 0-16,-2 1 0 0,-5 4 0 0,1-1 0 15,-6 5 0-15,1-4 0 0,-1 8 0 16,-4-4 0-16,1 7 0 0,-2-5 0 0</inkml:trace>
  <inkml:trace contextRef="#ctx0" brushRef="#br0" timeOffset="4234.1798">5552 10430 2048 0,'-6'0'0'0,"28"0"0"16,-16 0 0-16,5 0 0 0,2 0 0 0,4 0 0 15,1 0 0-15,3 0 0 0,-4 0 0 0,10 0 0 16,-3 0 0-16,12 3 0 0,-4-3 0 0,6 3 0 16,-3 0 0-16,13 1 0 0,-3-1 0 0,8 0 0 15,-2-3 0-15,11 2 0 0,-3-2 0 0,9 3 0 16,0-3 0-16,-3 3 0 0,1-3 0 0,-1 3 0 0,0 0 0 15,4 3 0-15,-2-3 0 0,4 0 0 0,1-3 0 16,2 3 0-16,0 0 0 0,6 0 0 16,-2 0 0-16,-2 0 0 0,1 0 0 0,0 0 0 0,-4-3 0 15,6 3 0-15,-6-3 0 0,5 3 0 0,-5-3 0 16,1 3 0-16,1-3 0 0,-5 3 0 0,2-3 0 16,-1 0 0-16,-4 0 0 0,-4 3 0 0,-1-3 0 15,-3 3 0-15,1-3 0 0,-4 3 0 0,0-3 0 16,-8 0 0-16,0 0 0 0,-48 0 0 0,0 0 0 15,43 3 0-15,-1-3 0 0,-42 0 0 16,0 0 0-16,0 0 0 0,0 0 0 0,39 0 0 0,-1-3 0 16</inkml:trace>
  <inkml:trace contextRef="#ctx0" brushRef="#br0" timeOffset="4584.5818">7411 10561 2048 0,'0'0'0'0,"0"0"0"16,-3 0 0-16,0 0 0 0,-3 0 0 0,6 0 0 15,-3 0 0-15,3 0 0 0,-3 0 0 0,3 0 0 16,0 0 0-16,0 0 0 0,-3 0 0 0,3 0 0 16,0 0 0-16,0 3 0 0,-3-3 0 0,3 3 0 15,0-3 0-15,0 6 0 0,0-3 0 16,0 0 0-16,0 0 0 0,3 6 0 0,-3-3 0 0,3 2 0 16,-3 2 0-16,3 1 0 0,-3-2 0 0,3 6 0 15,-3-3 0-15,3 2 0 0,-3-1 0 0,0 1 0 16,0 2 0-16,3 1 0 15,-3-2 0-15,0 0 0 0,0-1 0 0,0 2 0 0,-3-2 0 0</inkml:trace>
  <inkml:trace contextRef="#ctx0" brushRef="#br0" timeOffset="5133.6449">8250 10716 2048 0,'0'0'0'0,"0"0"0"0,0 0 0 0,0 0 0 16,0 0 0-16,-3 0 0 0,0 0 0 0,0 0 0 15,-3 0 0-15,3 0 0 0,-3 0 0 0,-1 0 0 16,2 0 0-16,-1 0 0 0,-4 0 0 0,2 3 0 0,-4-3 0 16,0 6 0-16,1-3 0 0,-5 5 0 15,2-2 0-15,2 9 0 0,-2 0 0 0,-2 3 0 0,-1-1 0 16,2 10 0-16,-3-3 0 0,3 5 0 0,0-2 0 16,3 3 0-16,1-3 0 0,2 2 0 15,0-3 0-15,6 5 0 0,-3-2 0 0,6 0 0 0,0 2 0 16,3-2 0-16,0-2 0 0,6 0 0 0,0-1 0 15,2-2 0-15,1 0 0 0,3-4 0 0,0-2 0 16,3-4 0-16,0 2 0 0,-1-7 0 0,-1 0 0 16,4-4 0-16,-2 2 0 0,3-7 0 0,-4 0 0 15,4-3 0-15,0-1 0 0,-1-1 0 16,1-4 0-16,0-3 0 0,-4-1 0 16,2-1 0-16,-1-4 0 0,2-6 0 0,-2 1 0 0,-4-1 0 0,2-2 0 15,-4-1 0-15,-4-3 0 0,-1 3 0 0,-1-3 0 16,-4 1 0-16,-2-1 0 0,0 3 0 0,-2-2 0 15,-4 3 0-15,-1-4 0 0,-1 6 0 0,-1-2 0 16,0 2 0-16,-4 0 0 0,2 4 0 0,-2-2 0 0,2 5 0 16,-3-1 0-16,1 6 0 0,-1 0 0 15,2 0 0-15,-3 1 0 0,0 0 0 0,1 3 0 0</inkml:trace>
  <inkml:trace contextRef="#ctx0" brushRef="#br0" timeOffset="12315.6952">6457 10594 2048 0,'0'-6'0'0,"0"26"0"0,0-10 0 16,0 4 0-16,0-2 0 0,0 2 0 0,0-1 0 16,3 2 0-16,-3-1 0 0,3 2 0 0,-3-2 0 15,3 2 0-15,0-2 0 0,0-2 0 0,-3 0 0 16,3 0 0-16,-3-4 0 0</inkml:trace>
  <inkml:trace contextRef="#ctx0" brushRef="#br0" timeOffset="13004.5331">6985 10772 2048 0,'0'0'0'0,"0"0"0"16,-3 0 0-16,3 0 0 0,-4 0 0 0,4 0 0 15,-4 0 0-15,4 0 0 0,0 0 0 0,0-3 0 16,0 0 0-16,0 0 0 0,-3 0 0 0,6 0 0 16,1-3 0-16,0 4 0 0,-1-5 0 0,3 1 0 15,-1 0 0-15,4 1 0 0,0-4 0 16,3 1 0-16,-4 3 0 0,8-1 0 0,-5 1 0 0,4 2 0 16,-3 0 0-16,3 0 0 0,-4-4 0 0,3 7 0 15,2-2 0-15,-1 2 0 0,-3 0 0 0,3 2 0 16,-3-2 0-16,-3 7 0 0,-1-4 0 0,-2 3 0 15,1-1 0-15,-2 6 0 0,-2 0 0 0,-3 3 0 16,-3-1 0-16,0 1 0 0,-2 1 0 0,-5 3 0 16,2-1 0-16,-4 4 0 0,0 0 0 0,-5 5 0 15,-2-2 0-15,0 3 0 0,2-3 0 0,-1 2 0 16,-2 1 0-16,2-3 0 0,1-1 0 0,17-23 0 16,0 0 0-16,-18 27 0 0,-3-3 0 0,21-24 0 15,0 0 0-15,0 0 0 0,0 0 0 0,-14 24 0 0,-5-1 0 16,19-23 0-16,0 0 0 0,0 0 0 0,0 0 0 15,-9 21 0-15,1 0 0 0,5-6 0 16,-1-1 0-16,4-14 0 0,0 0 0 0,9 13 0 0,-3-2 0 16,-6-11 0-16,0 0 0 0,14 9 0 0,3-3 0 15,4 0 0-15,-4-3 0 0,7 0 0 0,-1 0 0 16,7 0 0-16,-5-3 0 0,-25 0 0 0,0 0 0 16,31 2 0-16,-4-2 0 0,-27 0 0 15,0 0 0-15,0 0 0 0,0 0 0 0,0 0 0 16,0 0 0-16,29 4 0 0,-2-4 0 0,-27 0 0 15,0 0 0-15,0 0 0 0,0 0 0 0,0 0 0 0,0 0 0 16,24 2 0-16,-1-2 0 0,-23 0 0 0,0 0 0 16,17 4 0-16,-1-4 0 0</inkml:trace>
  <inkml:trace contextRef="#ctx0" brushRef="#br0" timeOffset="14532.526">5239 10517 2048 0,'0'-6'0'0,"0"26"0"0,0-10 0 0,0 2 0 16,0-1 0-16,0 4 0 0,0 0 0 15,0 3 0-15,0-4 0 0,0 4 0 0,0-4 0 16,0 4 0-16,0-2 0 0,0-2 0 0,0 2 0 0,0-2 0 16,0 1 0-16</inkml:trace>
  <inkml:trace contextRef="#ctx0" brushRef="#br0" timeOffset="15116.6872">5977 10626 2048 0,'0'0'0'0,"0"0"0"16,-3 0 0-16,0 0 0 0,0 0 0 16,0 0 0-16,-2-2 0 0,1-1 0 0,1 0 0 0,-3 3 0 15,1-3 0-15,-1 3 0 0,-4 0 0 0,2 3 0 0,-5 0 0 16,1 2 0-16,0 1 0 0,1 3 0 0,-4 0 0 15,3 6 0-15,0-4 0 0,1 7 0 0,-1-4 0 16,0 8 0-16,0-1 0 0,4 6 0 16,-5-4 0-16,5 7 0 15,-1-3 0-15,3 2 0 0,-4 1 0 0,7 0 0 0,0-1 0 0,3 3 0 16,-2-1 0-16,4-2 0 0,1-1 0 0,3-3 0 0,-3 2 0 16,-3-27 0-16,0 0 0 0,13 27 0 0,-4-3 0 15,-9-24 0-15,0 0 0 0,18 20 0 0,-4-2 0 16,-14-18 0-16,0 0 0 0,21 18 0 0,-1-3 0 15,4-6 0-15,0-1 0 0,-1-4 0 0,-2-1 0 16,-2-6 0-16,-5-1 0 0,4-2 0 0,0 1 0 16,-4-4 0-16,0-3 0 0,2-2 0 0,-5-5 0 15,2 2 0-15,-5-4 0 0,1-2 0 0,-3-2 0 16,0-4 0-16,1-2 0 0,-4 2 0 0,-1 0 0 0,-2 0 0 16,-2-2 0-16,-5 4 0 0,1 1 0 15,-1 2 0-15,-1-2 0 0,-1 5 0 0,-3 1 0 16,1 7 0-16,-1-1 0 0,0 2 0 0,0-3 0 0,-3 6 0 15,1 0 0-15,0 0 0 0,-2 1 0 0,-2 2 0 16,0-1 0-16,0 1 0 0,1 0 0 0,-1 3 0 16,1 0 0-16</inkml:trace>
  <inkml:trace contextRef="#ctx0" brushRef="#br0" timeOffset="15599.8889">4942 10591 2048 0,'0'0'0'15,"0"0"0"-15,0 0 0 0,0 0 0 0,0-3 0 0,0 0 0 16,0 0 0-16,0-3 0 0,0 0 0 16,0 3 0-16,0-3 0 15,0 3 0-15,0-2 0 0,0 2 0 0,0-3 0 0,0 6 0 0,0-3 0 16,0 6 0-16,0-3 0 0,0 6 0 0,0-1 0 0,0 7 0 15,0-3 0-15,0 6 0 0,0-1 0 0,0 5 0 16,0-2 0-16,0 4 0 0,0 0 0 0,0 2 0 0,0 1 0 16,0 6 0-16,0-3 0 0,0 5 0 0,0-2 0 15,4-1 0-15,-4 1 0 0,3 0 0 16,-3 0 0-16,0-1 0 0,0-2 0 0,3 2 0 0,-3-2 0 16,0-27 0-16,0 0 0 0,2 30 0 0,-2-4 0 15,0-26 0-15,0 0 0 0,3 31 0 16,-3-5 0-16,0-26 0 0,0 0 0 0,0 0 0 0,0 0 0 15,3 29 0-15,-3 1 0 0,0-30 0 0,0 0 0 16,0 27 0-16,-3-1 0 0</inkml:trace>
  <inkml:trace contextRef="#ctx0" brushRef="#br0" timeOffset="18916.7267">23931 8453 2048 0,'5'3'0'0,"-28"-9"0"0,11 3 0 0,1 3 0 16,-5-3 0-16,2 3 0 0,-4 0 0 0,0 0 0 15,0-2 0-15,-3 4 0 0,1-2 0 0,-1 0 0 16,0 0 0-16,1 3 0 0,-4 0 0 0,24-3 0 15,0 0 0-15,-22 3 0 0,-1-3 0 0,23 0 0 16,0 0 0-16,-23 3 0 0,-1-3 0 0,24 0 0 16,0 0 0-16,0 0 0 0,0 0 0 0,0 0 0 15,0 0 0-15,-27 2 0 0,1 2 0 0,26-4 0 16,0 0 0-16,0 0 0 0,0 0 0 0,-24 9 0 16,-2-4 0-16,26-5 0 0,0 0 0 0,-19 13 0 15,-2-1 0-15,21-12 0 0,0 0 0 0,-11 14 0 16,-2 2 0-16,5 4 0 0,-1-2 0 0,1 5 0 15,-5-2 0-15,5 6 0 0,-4 0 0 0,12-27 0 16,0 0 0-16,-6 26 0 0,-3 1 0 0,9-27 0 16,0 0 0-16,0 0 0 0,0 0 0 0,0 0 0 15,0 0 0-15,-3 24 0 16,-2-1 0-16,5-23 0 0,0 0 0 0,2 18 0 0,-2-3 0 16,6-9 0-16,0 0 0 0,6-6 0 0,-3 0 0 0,5-2 0 15,-2-5 0-15,6 1 0 0,-3 1 0 0,2-5 0 16,1 2 0-16,4 1 0 0,-2-2 0 0,4 4 0 15,-3-1 0-15,2 3 0 0,0-3 0 0,7 3 0 16,-4 0 0-16,5 3 0 0,-4 0 0 0,-1 3 0 16,1 0 0-16,-3 3 0 0,-2 0 0 0,3 5 0 0,-4-1 0 15,-4 1 0-15,1 1 0 0,-3 4 0 0,-3-5 0 16,-3 7 0-16,-1-4 0 0,-1 7 0 16,-1-3 0-16,-4 3 0 0,1-1 0 0,-3 4 0 0,-3-3 0 15,-2 2 0-15,-2 1 0 0,-1 6 0 0,-1-3 0 16,-3-1 0-16,-3 1 0 0,1-2 0 0,-4-5 0 15,0 3 0-15,-3-2 0 0,21-21 0 0,0 0 0 16,-21 18 0-16,-3 0 0 0,24-18 0 0,0 0 0 16,-27 11 0-16,2-1 0 0,-5-8 0 0,1 2 0 15,4-8 0-15,-2-1 0 0,6-8 0 0,-1 2 0 16,6-7 0-16,2 0 0 0,7 3 0 0,-1-2 0 16,2-1 0-16,0-3 0 0</inkml:trace>
  <inkml:trace contextRef="#ctx0" brushRef="#br0" timeOffset="19482.8367">24372 8583 2048 0,'0'0'0'0,"0"0"0"15,0 0 0-15,0 0 0 0,0 0 0 0,3 0 0 16,-3 0 0-16,4-2 0 0,-1-2 0 0,3 2 0 16,-1-4 0-16,4 0 0 0,0 0 0 0,6 0 0 15,-4-3 0-15,7 4 0 0,-3-5 0 0,3 4 0 16,0-2 0-16,2 2 0 0,2-3 0 0,-2 6 0 15,-2 0 0-15,0 3 0 0,-1 0 0 0,1 3 0 16,-3 0 0-16,-1 6 0 0,1-1 0 0,0 4 0 16,-4 0 0-16,-1 6 0 0,-3 0 0 0,-2 2 0 15,-2 1 0-15,-3 3 0 0,-3-1 0 0,-2 7 0 16,-5-3 0-16,-2 3 0 0,-3-4 0 0,0 4 0 16,1-4 0-16,-4 4 0 0,-3-3 0 0,1-1 0 15,-1-1 0-15,0 1 0 0,-3-2 0 0,0 0 0 16,1-4 0-16,23-20 0 0,0 0 0 0,-21 21 0 15,1-4 0-15,20-17 0 0,0 0 0 0,0 0 0 16,0 0 0-16,-16 18 0 0,2-3 0 0,11-3 0 16,-2 0 0-16,10-3 0 0,-2-4 0 0,8 2 0 15,-2-4 0-15,9 0 0 0,0-3 0 0,2 0 0 16,1 0 0-16,3 0 0 0,1 0 0 16,7-3 0-16,0 0 0 0,1 3 0 0,-1-3 0 0,2 3 0 15,-2 0 0-15,0 0 0 0,1-4 0 0,-33 4 0 16,0 0 0-16,35 0 0 0,-3 0 0 0,-32 0 0 15,0 0 0-15,39 0 0 0,-3 0 0 0,2-3 0 0,-2 1 0 16,-7-1 0-16,-1 0 0 0</inkml:trace>
  <inkml:trace contextRef="#ctx0" brushRef="#br0" timeOffset="19784.4145">25667 8450 2048 0,'0'0'0'0,"4"0"0"16,-1-3 0-16,-1 0 0 0,1 1 0 0,0-2 0 0,-3-2 0 15,3 3 0-15,0 0 0 0,0-1 0 0,0 2 0 16,-1 2 0-16,-2-3 0 0,7 3 0 0,-4 0 0 16,0 5 0-16,0-1 0 0,0 8 0 0,-1-3 0 15,1 6 0-15,0-1 0 0,0 8 0 0,-3-1 0 16,0 2 0-16,0-2 0 0,0 5 0 15,-3-2 0-15,3 6 0 0,-3-1 0 0,3 1 0 16,0 0 0-16,0-1 0 0,-3 2 0 0,1 1 0 0,-1-3 0 16,0 1 0-16,0 0 0 0,3-30 0 15,0 0 0-15,-3 30 0 0,-1-1 0 0,4-29 0 0,0 0 0 16,0 0 0-16,0 0 0 0,-3 29 0 0,1 1 0 16,-4 0 0-16,0-1 0 0</inkml:trace>
  <inkml:trace contextRef="#ctx0" brushRef="#br0" timeOffset="20316.131">22389 9426 2048 0,'-8'0'0'16,"35"3"0"-16,-18-3 0 0,5 3 0 0,2-3 0 16,1 3 0-16,-2 0 0 0,6-1 0 0,-4-2 0 15,4 3 0-15,-4-3 0 0,7 0 0 0,-2 0 0 16,2 3 0-16,-4-3 0 0</inkml:trace>
  <inkml:trace contextRef="#ctx0" brushRef="#br0" timeOffset="20916.656">23634 9482 2048 0,'0'0'0'0,"0"0"0"0,0 0 0 0,0 0 0 0,0 0 0 16,0 0 0-16,0 0 0 0,0 0 0 16,0 0 0-16,-3 0 0 0,0 0 0 0,0 3 0 15,0 0 0-15,0 3 0 0,-2 0 0 0,2 5 0 16,-4-1 0-16,1 7 0 0,1-2 0 0,-1 6 0 15,0-1 0-15,-3 4 0 0,0 0 0 0,-2 9 0 16,-2-3 0-16,2 2 0 0,0-2 0 0,-2-1 0 16,-1 1 0-16,1 2 0 0,-2-2 0 0,15-30 0 15,0 0 0-15,-12 30 0 0,-2-1 0 0,14-29 0 16,0 0 0-16,0 0 0 0,0 0 0 0,0 0 0 0,0 0 0 16,-9 27 0-16,0 0 0 0,9-27 0 15,0 0 0-15,-3 23 0 0,0-1 0 0,11-11 0 0,-1 1 0 16,5-3 0-16,-1-3 0 0,7-3 0 0,-2 0 0 15,4 0 0-15,-2-3 0 0,6 0 0 0,-4 0 0 16,4 0 0-16,-3-3 0 0,4 0 0 0,0 0 0 16,5 0 0-16,-1 0 0 0,-29 3 0 15,0 0 0-15,30-3 0 0,-1 1 0 0,-29 2 0 0,0 0 0 16,0 0 0-16,0 0 0 0,30-4 0 0,-3 2 0 16,0-5 0-16,-3-2 0 0</inkml:trace>
  <inkml:trace contextRef="#ctx0" brushRef="#br0" timeOffset="21118.7445">23788 9835 2048 0,'0'0'0'0,"0"3"0"0,0-3 0 0,0 2 0 0,0-2 0 0,0 7 0 16,0-4 0-16,0 3 0 0,0 0 0 0,0 6 0 15,0-4 0-15,0 10 0 0,0-3 0 16,0 3 0-16,0-1 0 0,0 4 0 0,-3-3 0 15,0 5 0-15,0 1 0 0,3 3 0 0,-3 0 0 0,3 0 0 16,-2-1 0-16,2-26 0 0,0 0 0 16,0 0 0-16,0 0 0 0,0 27 0 0,-3-1 0 0</inkml:trace>
  <inkml:trace contextRef="#ctx0" brushRef="#br0" timeOffset="21636.8776">24618 9472 2048 0,'0'0'0'0,"0"0"0"0,0 0 0 0,0 0 0 16,0 0 0-16,0 0 0 0,0 0 0 0,0 0 0 15,-3 0 0-15,0 0 0 0,0 0 0 0,1 4 0 16,-4-4 0-16,0 6 0 0,-3-3 0 0,0 6 0 16,-2-3 0-16,-2 8 0 0,1 1 0 0,-1 6 0 15,-1 0 0-15,0 9 0 0,-1 0 0 0,0 5 0 16,0-2 0-16,4 8 0 0,-5 0 0 0,8 4 0 16,-1 0 0-16,3-1 0 0,0-3 0 0,6-3 0 15,-3-2 0-15,6-3 0 0,0 0 0 0,4-6 0 16,-2-4 0-16,-5-23 0 0,0 0 0 0,12 21 0 15,-1-1 0-15,7-4 0 0,-3-2 0 0,-15-14 0 16,0 0 0-16,18 9 0 0,-3-4 0 0,-1-5 0 0,1-2 0 16,3-4 0-16,-2 0 0 0,1-3 0 0,-2-3 0 15,2-3 0-15,-2 1 0 0,0-4 0 0,0 0 0 16,-4-2 0-16,1-1 0 0,-3-2 0 0,0-5 0 16,-6 4 0-16,-1-2 0 0,-2 5 0 0,-2-3 0 15,-4 10 0-15,-3-4 0 0,0 6 0 16,-3-3 0-16,-2 6 0 0,-1-2 0 0,-3 4 0 0,1-1 0 15,-4 5 0-15,1-4 0 0,-2 11 0 0,-2-4 0 16,7 6 0-16,-4 0 0 0,3 3 0 0,1 0 0 16,1 5 0-16,-1-2 0 0,8 6 0 0,-3-3 0 15,7 2 0-15,-1 1 0 0,6 0 0 0,-4-3 0 0</inkml:trace>
  <inkml:trace contextRef="#ctx0" brushRef="#br0" timeOffset="22071.0303">25596 9381 2048 0,'0'0'0'0,"0"0"0"0,0 0 0 15,0 0 0-15,0 0 0 0,0 0 0 0,0 0 0 0,0 4 0 16,0-4 0-16,0 3 0 0,0-1 0 0,0 4 0 16,0 0 0-16,-3 5 0 0,0 2 0 0,0 4 0 15,-3 1 0-15,0 6 0 0,0-3 0 0,0 8 0 16,0-2 0-16,-2 9 0 0,-4-3 0 0,0 5 0 16,0 0 0-16,12-38 0 0,0 0 0 0,-9 36 0 15,-2-1 0-15,11-35 0 0,0 0 0 0,-6 33 0 16,-1-4 0-16,7-29 0 0,0 0 0 0,0 0 0 15,0 0 0-15,0 25 0 0,-2-2 0 0,2-23 0 16,0 0 0-16,9 18 0 0,-3 0 0 0,5-6 0 16,2-4 0-16,1-2 0 0,-3-3 0 0,4 0 0 15,0-3 0-15,6 0 0 0,-2 0 0 0,-19 0 0 16,0 0 0-16,23 0 0 0,-2 0 0 0,-21 0 0 16,0 0 0-16,23 0 0 0,1-3 0 0,-24 3 0 15,0 0 0-15,30-3 0 0,-2-3 0 0,-28 6 0 16,0 0 0-16,28-8 0 0,-2-2 0 0</inkml:trace>
  <inkml:trace contextRef="#ctx0" brushRef="#br0" timeOffset="22299.991">25785 9604 2048 0,'0'0'0'0,"0"3"0"0,0 0 0 15,0 2 0-15,0-2 0 0,0 1 0 16,0-1 0-16,0 3 0 0,0-4 0 0,0 7 0 0,-3-3 0 15,0 6 0-15,0-3 0 0,3 5 0 0,-2 2 0 16,2 4 0-16,-3-2 0 0,3 2 0 0,0 1 0 16,3 6 0-16,-3-3 0 0,2 5 0 0,-2 1 0 15,0-30 0-15,0 0 0 0,0 30 0 0,-2-1 0 16,2-29 0-16,0 0 0 0,0 31 0 0,-3-2 0 16,3-29 0-16,0 0 0 0,0 32 0 0,0-2 0 15</inkml:trace>
  <inkml:trace contextRef="#ctx0" brushRef="#br0" timeOffset="22888.7718">23063 10416 2048 0,'0'0'0'0,"2"0"0"0,1 0 0 16,3 0 0-16,-3 0 0 0,6 0 0 16,0 0 0-16,2 0 0 0,2 0 0 0,5 0 0 15,-3 0 0-15,5 0 0 0,1 0 0 0,3 0 0 16,0 0 0-16,8 0 0 0,1 0 0 0,2 0 0 15,1 0 0-15,7 0 0 0,2 0 0 0,9 0 0 16,-4 0 0-16,9 0 0 0,1 0 0 0,7 0 0 16,2 0 0-16,-3-3 0 0,-2 0 0 0,5 0 0 15,-4 0 0-15,-1 0 0 0,-1 0 0 16,2 3 0-16,1-2 0 0,2 2 0 0,0 0 0 0,3-4 0 16,-3 1 0-16,0 0 0 0,1 0 0 15,-2 3 0-15,1-3 0 0,2 1 0 0,-6-5 0 0,8 7 0 16,-5-3 0-16,-2 0 0 0,1 0 0 0,-1 1 0 15,-3-1 0-15,-3 0 0 0,-3 0 0 0,-2 0 0 16,-3 1 0-16,-4 2 0 0,-3-4 0 0,-3 1 0 16,-2 0 0-16,-39 3 0 0,0 0 0 0,38-3 0 15,-1-2 0-15,-37 5 0 0,0 0 0 0,41-10 0 0,1 2 0 16</inkml:trace>
  <inkml:trace contextRef="#ctx0" brushRef="#br0" timeOffset="23452.1045">24863 8468 2048 0,'0'0'0'0,"0"3"0"15,0-3 0-15,0 3 0 0,0-3 0 0,0 2 0 16,0-2 0-16,0 3 0 0,0-3 0 0,0 4 0 16,-2-1 0-16,-1 3 0 0,0-3 0 0,3 3 0 15,-3 0 0-15,-3 2 0 0,1 1 0 0,-5 4 0 16,2-5 0-16,-4 7 0 0,0-3 0 0,0 3 0 15,-3-1 0-15,1 4 0 0,-1-3 0 0,0 5 0 16,-1-2 0-16,-4 5 0 0,-1 2 0 0,0 2 0 16,1-3 0-16,-1 2 0 0,-2-2 0 0,3 5 0 15,-2-2 0-15,1-1 0 0,1 2 0 0,2 1 0 16,-3 1 0-16,4-1 0 0,-2-2 0 0,19-27 0 16,0 0 0-16,-17 30 0 0,-4-1 0 0,21-29 0 15,0 0 0-15,0 0 0 0,0 0 0 0,-18 27 0 16,-3 1 0-16,21-28 0 0,0 0 0 0,-21 23 0 0,-2 0 0 15</inkml:trace>
  <inkml:trace contextRef="#ctx0" brushRef="#br0" timeOffset="23799.5913">24155 8293 2048 0,'0'0'0'0,"0"3"0"0,0-3 0 0,0 3 0 0,0-3 0 15,3 3 0-15,-3-1 0 0,4 2 0 0,-1-1 0 16,0 3 0-16,0-1 0 0,2 5 0 0,1-2 0 16,0 6 0-16,-2-1 0 0,2 2 0 0,-3 0 0 0,0 2 0 15,0-2 0-15,0 6 0 0,-1-3 0 0,1 3 0 16,-3 0 0-16,3 0 0 16,-3-4 0-16,3 1 0 0,-3-1 0 0,4 1 0 0,-4 0 0 15,0-3 0-15,0 0 0 0</inkml:trace>
  <inkml:trace contextRef="#ctx0" brushRef="#br0" timeOffset="24283.1258">25347 8233 2048 0,'0'0'0'0,"3"0"0"0,-3 0 0 0,3 0 0 0,-3 0 0 15,3 3 0-15,-3 0 0 0,0 3 0 16,0-3 0-16,2 6 0 0,-2-2 0 0,4 4 0 0,-1-2 0 15,0 3 0-15,-3 0 0 0,3 2 0 0,0 2 0 16,-3 0 0-16,0 2 0 0,3 0 0 0,-3 0 0 16,2 3 0-16,-2-3 0 0,0 3 0 0,0-3 0 15,0 0 0-15,0-1 0 0,3 1 0 0,-3 0 0 16,0-18 0-16,0 0 0 0,3 18 0 16,-3-1 0-16,3-2 0 0,-3 0 0 0</inkml:trace>
  <inkml:trace contextRef="#ctx0" brushRef="#br0" timeOffset="26517.6516">25501 10676 2048 0,'-5'0'0'0,"28"4"0"0,-14-4 0 0,2 0 0 15,2 0 0-15,1 0 0 0,1 0 0 0,2 0 0 0,0 0 0 0,3 0 0 16,-2 0 0-16,3 0 0 0,-1 0 0 0,1 0 0 16,-3 0 0-16,2 0 0 15,1 0 0-15,-21 0 0 0,0 0 0 0,24 0 0 0,-4 0 0 16,-20 0 0-16,0 0 0 0,24 0 0 0,0 0 0 0,-24 0 0 16,0 0 0-16,0 0 0 0,0 0 0 15,0 0 0-15,0 0 0 0,29 0 0 0,-2-4 0 0,-27 4 0 16,0 0 0-16,23 0 0 0,2 0 0 0,-25 0 0 15,0 0 0-15,18 4 0 0,-4-1 0 0,-4 3 0 16,-5-1 0-16,-2 4 0 0,0 0 0 16,-3 4 0-16,0-2 0 0,-6 7 0 0,1-3 0 0,-2 3 0 15,-2-1 0-15,4 4 0 16,-4 0 0-16,0 2 0 0,-1 1 0 0,-1 6 0 0,-2-4 0 0,2 4 0 16,-2-1 0-16,2 2 0 0,0-5 0 0,1 5 0 15,-1-6 0-15,2 5 0 0,-3-3 0 0,3 0 0 16,1-1 0-16,2 4 0 0,-4-4 0 0,5 1 0 15,-1 0 0-15,6-27 0 0,0 0 0 0,-6 27 0 16,0-3 0-16,6-24 0 0,0 0 0 0,0 0 0 16,0 0 0-16,0 0 0 0,0 0 0 0,-3 26 0 15,0-2 0-15,3-24 0 0,0 0 0 0,-4 18 0 16,1 0 0-16</inkml:trace>
  <inkml:trace contextRef="#ctx0" brushRef="#br0" timeOffset="27266.6464">23890 8349 2048 0,'0'0'0'0,"0"3"0"0,0-3 0 0,0 2 0 15,0-2 0-15,0 4 0 0,0-4 0 16,0 3 0-16,0-3 0 0,-3 6 0 0,0-3 0 16,-1 6 0-16,-2-3 0 0,1 6 0 0,-1-1 0 0,-2 3 0 15,-2 2 0-15,1 4 0 0,-3-2 0 0,0 4 0 16,-3-1 0-16,0 8 0 0,1-2 0 0,-1 2 0 16,0 1 0-16,0 3 0 0,-2-1 0 0,-4 7 0 15,0-1 0-15,0 7 0 0,-3-4 0 0,1 4 0 16,-4-3 0-16,4 4 0 0,-4-1 0 0,7-3 0 15,-5-4 0-15,8-2 0 0,-1-3 0 0,6-1 0 16,-3-2 0-16,3-3 0 0,0-1 0 0,12-26 0 16,0 0 0-16,-9 24 0 0,-2-4 0 0,11-20 0 15,0 0 0-15,-12 21 0 0,-3-2 0 0</inkml:trace>
  <inkml:trace contextRef="#ctx0" brushRef="#br0" timeOffset="27800.1396">22855 8251 2048 0,'0'0'0'0,"0"0"0"0,0 0 0 16,0 0 0-16,0 0 0 0,0 3 0 0,0 0 0 0,0 4 0 15,0-4 0-15,0 5 0 0,-3-2 0 0,0 3 0 16,0 0 0-16,1 0 0 0,-1 0 0 0,0 3 0 16,-4-3 0-16,4 5 0 0,-2-2 0 0,-1 0 0 15,0 0 0-15,1 3 0 0,-2-4 0 16,-2 1 0-16,1 0 0 0,2 3 0 0,-5-3 0 0,9-1 0 16,-4 2 0-16,3-4 0 0,0 0 0 15,3-1 0-15,-3-2 0 0,6 0 0 0,-3 0 0 0,3 0 0 16,0-3 0-16,5 0 0 0,-1 0 0 0,3 0 0 15,-5 0 0-15,7 0 0 0,-3-3 0 0,3 0 0 16,-1 0 0-16,4 0 0 0,-3 0 0 0,3 0 0 16,-1 0 0-16,2 0 0 0,-5-3 0 0,4 3 0 15,0-3 0-15,1 0 0 0,-5 0 0 0,1 3 0 16,0-3 0-16,-1 0 0 0,1 1 0 0,-3-2 0 16,0 2 0-16,-1-2 0 0,2-2 0 0</inkml:trace>
  <inkml:trace contextRef="#ctx0" brushRef="#br0" timeOffset="28017.4976">22960 8406 2048 0,'0'0'0'0,"0"0"0"0,0 0 0 0,0 0 0 15,0 0 0-15,0 2 0 0,0 1 0 0,0 0 0 16,0 0 0-16,0 6 0 0,0-3 0 0,0 4 0 15,-4-2 0-15,1 7 0 0,0-4 0 0,3 5 0 16,-4-4 0-16,4 3 0 0,-2-1 0 0,2 4 0 16,0-3 0-16,0 2 0 0,-3-1 0 0,3-2 0 15,0 0 0-15,0 2 0 0,0-5 0 0</inkml:trace>
  <inkml:trace contextRef="#ctx0" brushRef="#br0" timeOffset="28467.9941">23998 8204 2048 0,'0'0'0'0,"0"0"0"0,0 0 0 0,3 0 0 15,0 0 0-15,1 0 0 0,-4 0 0 0,3 0 0 16,-3 0 0-16,3 3 0 0,0-3 0 0,0 2 0 16,0 2 0-16,3 2 0 0,-3-4 0 0,-1 8 0 15,2-5 0-15,2 7 0 0,-3-3 0 0,0 9 0 16,0-3 0-16,-1 3 0 0,1 0 0 0,0 2 0 16,-3 1 0-16,3 2 0 0,-3-2 0 0,0 3 0 15,0-1 0-15,0-23 0 0,0 0 0 0,0 31 0 16,-3-5 0-16,3-26 0 0,0 0 0 0,0 0 0 15,0 0 0-15,-3 30 0 0,0-3 0 0,1 0 0 16,-4-1 0-16</inkml:trace>
  <inkml:trace contextRef="#ctx0" brushRef="#br0" timeOffset="30766.7639">24873 10576 2048 0,'6'0'0'0,"-30"0"0"0,15 0 0 0,0 0 0 15,-3 0 0-15,1 0 0 0,-4 0 0 16,3 0 0-16,-3 0 0 0,1 0 0 0,-1 0 0 0,0 0 0 16,-1 0 0-16,2 0 0 0,-4 0 0 0,4 0 0 15,-2 0 0-15,2 3 0 0,-4-3 0 0,7 3 0 16,-5-3 0-16,5 6 0 0,-3-3 0 0,1 0 0 15,1 0 0-15,-1 3 0 0,2-4 0 0,2 1 0 16,1 1 0-16,1 2 0 0,-1-3 0 16,5 2 0-16,-3 1 0 0,3-3 0 0,-3 0 0 0,3 3 0 15,0-3 0-15,3 3 0 0,-3-1 0 0,3-5 0 16,0 0 0-16,0 0 0 0,0 0 0 0,0 10 0 16,-3-2 0-16,3-8 0 0,0 0 0 0,0 13 0 15,-3-5 0-15,3-8 0 0,0 0 0 0,0 0 0 16,0 0 0-16,0 0 0 0,0 0 0 0,0 15 0 15,-3-2 0-15,3-13 0 16,0 0 0-16,0 0 0 0,0 0 0 0,0 14 0 0,0-2 0 0,6 0 0 16,0-3 0-16,6-3 0 0,-3-4 0 0,2 2 0 15,2-1 0-15,1 0 0 0,1-3 0 0,0 0 0 0,1 0 0 16,1 0 0-16,-2-3 0 0,2 3 0 16,-2 0 0-16,2 3 0 0,-1-3 0 0,-2 3 0 15,1 0 0-15,-1 2 0 0,2-2 0 0,-1 3 0 16,0 1 0-16,-1 1 0 0,-1-2 0 0,1 6 0 0,-3-3 0 15,2 3 0-15,-2-1 0 0,-2 5 0 16,0-5 0-16,0 7 0 0,-3-3 0 0,-1 3 0 0,-1-3 0 16,-4-15 0-16,0 0 0 0,3 21 0 0,0-4 0 15,-3 7 0-15,0-4 0 0,-3 4 0 0,-4-2 0 16,2 0 0-16,-1-1 0 0,6-21 0 16,0 0 0-16,-9 22 0 0,0-5 0 0,9-17 0 0,0 0 0 15,-12 21 0-15,1-3 0 0,-4 0 0 0,1-4 0 16,14-14 0-16,0 0 0 0,-19 15 0 0,2-3 0 15,-4-3 0-15,-1 0 0 0,22-9 0 0,0 0 0 16,-23 5 0-16,-3 1 0 0,-4-2 0 0,-2-2 0 16,5-2 0-16,-3-2 0 0,3-2 0 0,-2-2 0 15,2 1 0-15,0-4 0 0,4-3 0 0,-3 0 0 16</inkml:trace>
  <inkml:trace contextRef="#ctx0" brushRef="#br0" timeOffset="32799.9743">23569 10588 2048 0,'7'0'0'0,"-31"3"0"0,11-3 0 16,2 6 0-16,-4-3 0 0,1 5 0 0,-1-1 0 16,-1 7 0-16,-2 1 0 0,1 6 0 0,-1-3 0 15,-2 11 0-15,-1-2 0 0,3 6 0 0,1-4 0 16,-2 13 0-16,1-4 0 0,3 7 0 0,1-3 0 16,4 2 0-16,-1-3 0 0,8 4 0 0,0-4 0 15,3 1 0-15,0-1 0 0,9-2 0 0,-4-1 0 16,5 1 0-16,-1-4 0 0,5-1 0 0,-1-2 0 15,1-5 0-15,2-4 0 0,-16-23 0 0,0 0 0 0,17 21 0 16,1-1 0-16,6-4 0 0,-4-5 0 16,6-2 0-16,-2-3 0 0,1-6 0 0,-2-3 0 15,1-2 0-15,-3-5 0 0,-1 2 0 0,-2-4 0 16,-3 0 0-16,-1-3 0 0,1-3 0 0,0 1 0 16,1-4 0-16,-2-4 0 0,1-3 0 0,-3-5 0 15,2 0 0-15,-2 0 0 0,0 1 0 0,-4-4 0 16,2-2 0-16,-2-1 0 0,-2-3 0 0,0-2 0 0,-6 6 0 15,0 0 0-15,-3 4 0 0,-3-1 0 16,3 8 0-16,-2-2 0 0,-4 5 0 0,0 0 0 0,-3 4 0 16,1-1 0-16,-2 3 0 0,-1-3 0 0,-1 10 0 15,1-5 0-15,1 7 0 0,-2 0 0 16,0 4 0-16,1-4 0 0,-2 3 0 0,-1-3 0 16,2 6 0-16,1-3 0 0,1 3 0 0,-1 0 0 15,-1 0 0-15,1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customXml" Target="../ink/ink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customXml" Target="../ink/ink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5" Type="http://schemas.openxmlformats.org/officeDocument/2006/relationships/customXml" Target="../ink/ink5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customXml" Target="../ink/ink6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445801"/>
            <a:ext cx="8991600" cy="1167339"/>
          </a:xfrm>
        </p:spPr>
        <p:txBody>
          <a:bodyPr/>
          <a:lstStyle/>
          <a:p>
            <a:r>
              <a:rPr lang="en-GB" dirty="0" smtClean="0"/>
              <a:t>Addition and Subtraction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469620" y="1440612"/>
            <a:ext cx="4606506" cy="135434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599211" y="1483742"/>
            <a:ext cx="43992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smtClean="0">
                <a:solidFill>
                  <a:schemeClr val="bg1"/>
                </a:solidFill>
              </a:rPr>
              <a:t>Todays aims: 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chemeClr val="bg1"/>
                </a:solidFill>
              </a:rPr>
              <a:t>Mental strategies that may be new to you 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chemeClr val="bg1"/>
                </a:solidFill>
              </a:rPr>
              <a:t>Partitioning to add and subtract 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solidFill>
                  <a:schemeClr val="bg1"/>
                </a:solidFill>
              </a:rPr>
              <a:t>Column addition and subtraction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Picture 2" descr="Homework Help – Parent &amp; Student Resources – Dupont Element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44" y="1241818"/>
            <a:ext cx="2100404" cy="122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9539" y="2409157"/>
            <a:ext cx="2786138" cy="27861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2152" y="5457157"/>
            <a:ext cx="40809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If your phone service allows – complete this 3 question survey!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58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774" y="2232602"/>
            <a:ext cx="10187796" cy="310198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400" dirty="0" smtClean="0"/>
              <a:t>We encourage children to be critical and evaluative of their strategies. 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 smtClean="0"/>
              <a:t>We aim for them to build a knowledge of methods and select which is most suitable. </a:t>
            </a:r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 smtClean="0"/>
              <a:t>Even when children build their knowledge of ‘formal written’ strategies they still need to be able to use mental methods when appropriate.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437" y="541364"/>
            <a:ext cx="1411134" cy="131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20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1853" y="208423"/>
            <a:ext cx="5972585" cy="69713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Mental strategies 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55275" y="95325"/>
            <a:ext cx="20219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KS1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1 </a:t>
            </a:r>
          </a:p>
          <a:p>
            <a:pPr algn="ctr"/>
            <a:r>
              <a:rPr lang="en-GB" dirty="0" smtClean="0"/>
              <a:t>Beginning of year 2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0676" y="1986662"/>
            <a:ext cx="5772956" cy="4572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2201" y="1312937"/>
            <a:ext cx="110007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Children need to use their </a:t>
            </a:r>
            <a:r>
              <a:rPr lang="en-GB" sz="2400" i="1" dirty="0" smtClean="0"/>
              <a:t>fluent</a:t>
            </a:r>
            <a:r>
              <a:rPr lang="en-GB" sz="2400" dirty="0" smtClean="0"/>
              <a:t> number bonds to spot patterns with larger numbers  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125037" y="2443926"/>
            <a:ext cx="3600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>
                <a:solidFill>
                  <a:srgbClr val="0070C0"/>
                </a:solidFill>
              </a:rPr>
              <a:t>What changes?     What do you notice?</a:t>
            </a:r>
            <a:endParaRPr lang="en-GB" i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0782" y="3817884"/>
            <a:ext cx="7290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We encourage children spot number bonds in all they do</a:t>
            </a:r>
            <a:endParaRPr lang="en-GB" sz="2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0782" y="4537094"/>
            <a:ext cx="3005744" cy="171247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78145" y="4793164"/>
            <a:ext cx="51997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i="1" dirty="0" smtClean="0">
                <a:solidFill>
                  <a:srgbClr val="0070C0"/>
                </a:solidFill>
              </a:rPr>
              <a:t>This applies even up in year 5 and 6!</a:t>
            </a:r>
          </a:p>
          <a:p>
            <a:pPr algn="ctr"/>
            <a:r>
              <a:rPr lang="en-GB" i="1" dirty="0" smtClean="0">
                <a:solidFill>
                  <a:srgbClr val="0070C0"/>
                </a:solidFill>
              </a:rPr>
              <a:t> </a:t>
            </a:r>
          </a:p>
          <a:p>
            <a:pPr algn="ctr"/>
            <a:r>
              <a:rPr lang="en-GB" i="1" dirty="0" smtClean="0">
                <a:solidFill>
                  <a:srgbClr val="0070C0"/>
                </a:solidFill>
              </a:rPr>
              <a:t>430,000 – 50,000</a:t>
            </a:r>
          </a:p>
          <a:p>
            <a:pPr algn="ctr"/>
            <a:r>
              <a:rPr lang="en-GB" i="1" dirty="0" smtClean="0">
                <a:solidFill>
                  <a:srgbClr val="0070C0"/>
                </a:solidFill>
              </a:rPr>
              <a:t>Begin by taking away 30,000  then the remaining 20,000</a:t>
            </a:r>
            <a:endParaRPr lang="en-GB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932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1853" y="208423"/>
            <a:ext cx="5972585" cy="69713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Mental strategies 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55275" y="95325"/>
            <a:ext cx="20219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KS1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1 </a:t>
            </a:r>
          </a:p>
          <a:p>
            <a:pPr algn="ctr"/>
            <a:r>
              <a:rPr lang="en-GB" dirty="0" smtClean="0"/>
              <a:t>Beginning of year 2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122356" y="1338742"/>
            <a:ext cx="1311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37 + 13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7445304" y="674725"/>
            <a:ext cx="1664898" cy="56071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523893" y="674725"/>
            <a:ext cx="1507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Let’s try…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5122356" y="3354447"/>
            <a:ext cx="13965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240 - 50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4622024" y="5223504"/>
            <a:ext cx="2545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123,564 + 8,000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 rot="21366755">
            <a:off x="3767744" y="4955698"/>
            <a:ext cx="1343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KS2 context</a:t>
            </a:r>
            <a:endParaRPr lang="en-GB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5" name="Ink 4"/>
              <p14:cNvContentPartPr/>
              <p14:nvPr/>
            </p14:nvContentPartPr>
            <p14:xfrm>
              <a:off x="4160160" y="1778040"/>
              <a:ext cx="3661560" cy="3018240"/>
            </p14:xfrm>
          </p:contentPart>
        </mc:Choice>
        <mc:Fallback>
          <p:pic>
            <p:nvPicPr>
              <p:cNvPr id="5" name="Ink 4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150800" y="1768680"/>
                <a:ext cx="3680640" cy="303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5057280" y="5252760"/>
              <a:ext cx="3297960" cy="1113840"/>
            </p14:xfrm>
          </p:contentPart>
        </mc:Choice>
        <mc:Fallback>
          <p:pic>
            <p:nvPicPr>
              <p:cNvPr id="6" name="Ink 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047920" y="5243400"/>
                <a:ext cx="3316680" cy="1132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1433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0927" y="214193"/>
            <a:ext cx="7163030" cy="674327"/>
          </a:xfrm>
        </p:spPr>
        <p:txBody>
          <a:bodyPr>
            <a:normAutofit/>
          </a:bodyPr>
          <a:lstStyle/>
          <a:p>
            <a:r>
              <a:rPr lang="en-GB" sz="2000" dirty="0" smtClean="0"/>
              <a:t>Adding and subtracting 2 digit numbers 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0385" y="69012"/>
            <a:ext cx="1701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KS1</a:t>
            </a:r>
          </a:p>
          <a:p>
            <a:pPr algn="ctr"/>
            <a:r>
              <a:rPr lang="en-GB" dirty="0" smtClean="0"/>
              <a:t>Year 2 onwards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439" t="6709" r="11947" b="12270"/>
          <a:stretch/>
        </p:blipFill>
        <p:spPr>
          <a:xfrm>
            <a:off x="810881" y="1142999"/>
            <a:ext cx="3321171" cy="26396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4577" y="1562603"/>
            <a:ext cx="3953427" cy="180047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1652400" y="2096280"/>
              <a:ext cx="9488160" cy="237636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43040" y="2086920"/>
                <a:ext cx="9506880" cy="2395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992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381342" y="1118311"/>
            <a:ext cx="5268060" cy="2257740"/>
            <a:chOff x="3461970" y="2300130"/>
            <a:chExt cx="5268060" cy="225774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61970" y="2300130"/>
              <a:ext cx="5268060" cy="225774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5986732" y="2510287"/>
              <a:ext cx="284672" cy="3278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6015372" y="1118311"/>
            <a:ext cx="2981979" cy="254479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623" y="188314"/>
            <a:ext cx="6205498" cy="674327"/>
          </a:xfrm>
        </p:spPr>
        <p:txBody>
          <a:bodyPr>
            <a:normAutofit/>
          </a:bodyPr>
          <a:lstStyle/>
          <a:p>
            <a:r>
              <a:rPr lang="en-GB" sz="2000" dirty="0" smtClean="0"/>
              <a:t>Adding 2 digit numbers 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0385" y="69012"/>
            <a:ext cx="1701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KS1</a:t>
            </a:r>
          </a:p>
          <a:p>
            <a:pPr algn="ctr"/>
            <a:r>
              <a:rPr lang="en-GB" dirty="0" smtClean="0"/>
              <a:t>Year 2 onwards </a:t>
            </a:r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015372" y="1035170"/>
            <a:ext cx="0" cy="548640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7816953" y="668547"/>
            <a:ext cx="1664898" cy="56071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7895542" y="668547"/>
            <a:ext cx="1507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Let’s try…</a:t>
            </a:r>
            <a:endParaRPr lang="en-GB" sz="2400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877680" y="1469520"/>
              <a:ext cx="9597240" cy="46022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68320" y="1460160"/>
                <a:ext cx="9615960" cy="4620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47126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2457" y="129396"/>
            <a:ext cx="6162366" cy="527678"/>
          </a:xfrm>
        </p:spPr>
        <p:txBody>
          <a:bodyPr>
            <a:noAutofit/>
          </a:bodyPr>
          <a:lstStyle/>
          <a:p>
            <a:r>
              <a:rPr lang="en-GB" sz="1800" dirty="0" smtClean="0"/>
              <a:t>Introduction to column addition </a:t>
            </a:r>
            <a:endParaRPr lang="en-GB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6833" y="1169189"/>
            <a:ext cx="5315692" cy="30198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2143" y="129396"/>
            <a:ext cx="1701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KS2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3 onwards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566030" y="1337094"/>
            <a:ext cx="1750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Column addition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29629" y="1521760"/>
            <a:ext cx="2755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Alongside pictorial representation and resources</a:t>
            </a:r>
            <a:endParaRPr lang="en-GB" sz="1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23547">
            <a:off x="1813443" y="1521760"/>
            <a:ext cx="1956679" cy="19566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44812">
            <a:off x="8218415" y="1612133"/>
            <a:ext cx="1212814" cy="121281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3" name="Ink 2"/>
              <p14:cNvContentPartPr/>
              <p14:nvPr/>
            </p14:nvContentPartPr>
            <p14:xfrm>
              <a:off x="6977160" y="3497760"/>
              <a:ext cx="817920" cy="28008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967800" y="3488400"/>
                <a:ext cx="837000" cy="299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308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5938" y="1469422"/>
            <a:ext cx="5316173" cy="23105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2457" y="129396"/>
            <a:ext cx="6162366" cy="527678"/>
          </a:xfrm>
        </p:spPr>
        <p:txBody>
          <a:bodyPr>
            <a:noAutofit/>
          </a:bodyPr>
          <a:lstStyle/>
          <a:p>
            <a:r>
              <a:rPr lang="en-GB" sz="1800" dirty="0" smtClean="0"/>
              <a:t>Introduction to column Subtraction </a:t>
            </a:r>
            <a:endParaRPr lang="en-GB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112143" y="129396"/>
            <a:ext cx="1701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 smtClean="0"/>
              <a:t>KS2</a:t>
            </a:r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Year 3 onwards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566030" y="1337094"/>
            <a:ext cx="1750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Column addition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29629" y="1521760"/>
            <a:ext cx="2755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/>
              <a:t>Alongside pictorial representation and resources</a:t>
            </a:r>
            <a:endParaRPr lang="en-GB" sz="1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23547">
            <a:off x="1813443" y="1521760"/>
            <a:ext cx="1956679" cy="19566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44812">
            <a:off x="8218415" y="1612133"/>
            <a:ext cx="1212814" cy="121281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4" name="Ink 3"/>
              <p14:cNvContentPartPr/>
              <p14:nvPr/>
            </p14:nvContentPartPr>
            <p14:xfrm>
              <a:off x="3807000" y="2416680"/>
              <a:ext cx="4169160" cy="1050840"/>
            </p14:xfrm>
          </p:contentPart>
        </mc:Choice>
        <mc:Fallback>
          <p:pic>
            <p:nvPicPr>
              <p:cNvPr id="4" name="Ink 3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97640" y="2406960"/>
                <a:ext cx="4188240" cy="1069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5503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2151" y="218431"/>
            <a:ext cx="2841195" cy="875520"/>
          </a:xfrm>
        </p:spPr>
        <p:txBody>
          <a:bodyPr>
            <a:normAutofit/>
          </a:bodyPr>
          <a:lstStyle/>
          <a:p>
            <a:r>
              <a:rPr lang="en-GB" sz="1800" smtClean="0"/>
              <a:t>column </a:t>
            </a:r>
            <a:r>
              <a:rPr lang="en-GB" sz="1800" dirty="0" smtClean="0"/>
              <a:t>addition </a:t>
            </a:r>
            <a:endParaRPr lang="en-GB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103517" y="112143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KS2</a:t>
            </a:r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black">
          <a:xfrm>
            <a:off x="7545238" y="218431"/>
            <a:ext cx="2841195" cy="8755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/>
              <a:t>column Subtraction </a:t>
            </a:r>
            <a:endParaRPr lang="en-GB" sz="1800" dirty="0"/>
          </a:p>
        </p:txBody>
      </p:sp>
      <p:sp>
        <p:nvSpPr>
          <p:cNvPr id="6" name="TextBox 5"/>
          <p:cNvSpPr txBox="1"/>
          <p:nvPr/>
        </p:nvSpPr>
        <p:spPr>
          <a:xfrm>
            <a:off x="2087593" y="1319841"/>
            <a:ext cx="18838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342 + 678</a:t>
            </a:r>
            <a:endParaRPr lang="en-GB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1176482" y="2130506"/>
            <a:ext cx="3602551" cy="43770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7099953" y="2130506"/>
            <a:ext cx="3602551" cy="43770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023910" y="1319840"/>
            <a:ext cx="17764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521 - 464</a:t>
            </a:r>
            <a:endParaRPr lang="en-GB" sz="3200" dirty="0"/>
          </a:p>
        </p:txBody>
      </p:sp>
      <p:sp>
        <p:nvSpPr>
          <p:cNvPr id="10" name="Rectangle 9"/>
          <p:cNvSpPr/>
          <p:nvPr/>
        </p:nvSpPr>
        <p:spPr>
          <a:xfrm>
            <a:off x="4254243" y="646179"/>
            <a:ext cx="1664898" cy="56071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332832" y="646179"/>
            <a:ext cx="1507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Let’s try…</a:t>
            </a:r>
            <a:endParaRPr lang="en-GB" sz="2400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1761120" y="2953440"/>
              <a:ext cx="7607520" cy="121284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751760" y="2943720"/>
                <a:ext cx="7626240" cy="1231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1790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55011" y="361765"/>
            <a:ext cx="20890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2645 + 182</a:t>
            </a:r>
            <a:endParaRPr lang="en-GB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891810" y="2130506"/>
            <a:ext cx="3602551" cy="43770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4322247" y="2130505"/>
            <a:ext cx="3602551" cy="43770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133397" y="1246135"/>
            <a:ext cx="17764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1273 - 98</a:t>
            </a:r>
            <a:endParaRPr lang="en-GB" sz="3200" dirty="0"/>
          </a:p>
        </p:txBody>
      </p:sp>
      <p:sp>
        <p:nvSpPr>
          <p:cNvPr id="10" name="Rectangle 9"/>
          <p:cNvSpPr/>
          <p:nvPr/>
        </p:nvSpPr>
        <p:spPr>
          <a:xfrm>
            <a:off x="243185" y="140882"/>
            <a:ext cx="1664898" cy="56071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48603" y="167261"/>
            <a:ext cx="1507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Let’s try…</a:t>
            </a:r>
            <a:endParaRPr lang="en-GB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3103" t="31686" r="19738" b="10667"/>
          <a:stretch/>
        </p:blipFill>
        <p:spPr>
          <a:xfrm>
            <a:off x="7778562" y="2130505"/>
            <a:ext cx="3602551" cy="437704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004446" y="1113863"/>
            <a:ext cx="2028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13.2 – 3.33</a:t>
            </a:r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6284250" y="421240"/>
            <a:ext cx="20633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5.61 + 4.69</a:t>
            </a:r>
            <a:endParaRPr lang="en-GB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3131388" y="746485"/>
            <a:ext cx="716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>2827</a:t>
            </a:r>
            <a:endParaRPr lang="en-GB" sz="2000" i="1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744973" y="1541314"/>
            <a:ext cx="6351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>9.87</a:t>
            </a:r>
            <a:endParaRPr lang="en-GB" sz="2000" i="1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2852" y="846025"/>
            <a:ext cx="6351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>10.3</a:t>
            </a:r>
            <a:endParaRPr lang="en-GB" sz="2000" i="1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7660" y="1634491"/>
            <a:ext cx="716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>1175</a:t>
            </a:r>
            <a:endParaRPr lang="en-GB" sz="20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826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Ending survey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139" y="2404792"/>
            <a:ext cx="3829584" cy="387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75163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165</TotalTime>
  <Words>262</Words>
  <Application>Microsoft Office PowerPoint</Application>
  <PresentationFormat>Widescreen</PresentationFormat>
  <Paragraphs>64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Gill Sans MT</vt:lpstr>
      <vt:lpstr>Parcel</vt:lpstr>
      <vt:lpstr>Addition and Subtraction</vt:lpstr>
      <vt:lpstr>PowerPoint Presentation</vt:lpstr>
      <vt:lpstr>Mental strategies </vt:lpstr>
      <vt:lpstr>Mental strategies </vt:lpstr>
      <vt:lpstr>Adding and subtracting 2 digit numbers </vt:lpstr>
      <vt:lpstr>Adding 2 digit numbers </vt:lpstr>
      <vt:lpstr>Introduction to column addition </vt:lpstr>
      <vt:lpstr>Introduction to column Subtraction </vt:lpstr>
      <vt:lpstr>column addition </vt:lpstr>
      <vt:lpstr>PowerPoint Presentation</vt:lpstr>
      <vt:lpstr>Ending survey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 and Subtraction</dc:title>
  <dc:creator>Catherine Neilson</dc:creator>
  <cp:lastModifiedBy>Catherine Neilson</cp:lastModifiedBy>
  <cp:revision>13</cp:revision>
  <dcterms:created xsi:type="dcterms:W3CDTF">2024-01-11T12:51:46Z</dcterms:created>
  <dcterms:modified xsi:type="dcterms:W3CDTF">2024-01-25T17:34:23Z</dcterms:modified>
</cp:coreProperties>
</file>