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3" r:id="rId3"/>
    <p:sldId id="257" r:id="rId4"/>
    <p:sldId id="271" r:id="rId5"/>
    <p:sldId id="264" r:id="rId6"/>
    <p:sldId id="272" r:id="rId7"/>
    <p:sldId id="258" r:id="rId8"/>
    <p:sldId id="265" r:id="rId9"/>
    <p:sldId id="259" r:id="rId10"/>
    <p:sldId id="268" r:id="rId11"/>
    <p:sldId id="273" r:id="rId12"/>
    <p:sldId id="27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02:03.268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9553 16183 2048 0,'-3'7'0'0,"9"-22"0"15,-6 8 0-15,3 1 0 0,-3 0 0 0,0 1 0 16,0-4 0-16,0 3 0 0,0 0 0 0,3 0 0 0,-3-3 0 16,0 3 0-16,0-3 0 0,0 3 0 0,0 0 0 15,0 1 0-15,0-4 0 0,0 7 0 16,0-5 0-16,-3 4 0 0,0 0 0 0,-3 3 0 16,0 0 0-16,-2 6 0 0,-2-3 0 0,2 3 0 0,-4 0 0 15,3 5 0-15,-3-2 0 0,4 3 0 16,-4 0 0-16,2 4 0 0,1-2 0 0,4 0 0 0,-2 1 0 15,4 3 0-15,-3-3 0 0,6-1 0 0,0 1 0 16,3 0 0-16,-3 0 0 0,6 0 0 0,-3-3 0 16,6 0 0-16,-3-1 0 0,7-2 0 0,-4-3 0 15,2 1 0-15,-2-4 0 0,3-1 0 0,0-2 0 16,3 0 0-16,-1-2 0 0,1-4 0 16,-3-1 0-16,2-1 0 0,-1-1 0 0,-2 0 0 0,-2-3 0 15,3 0 0-15,-2 0 0 0,-2 0 0 0,-1 0 0 16,-2 1 0-16,1-2 0 0,-3 2 0 15,0-1 0-15,-3 0 0 0,0 0 0 0,0 4 0 0,-3-2 0 0,0 2 0 16,-3-1 0-16,1 6 0 0,-5-3 0 16,1 3 0-16,0-3 0 0,-3 6 0 0,0-3 0 15,1 6 0-15,-4-3 0 0,3 6 0 0,-3 1 0 16,4 1 0-16,-5 0 0 0,5 4 0 0,-4 0 0 16,6 0 0-16,-2 0 0 0,2 3 0 0,-1-4 0 0,7 4 0 15,-3-3 0-15,6 3 0 0,-3-3 0 16,3 0 0-16,0-3 0 0,6 0 0 0,-3 0 0 15,4-1 0-15,-1-2 0 0,3-3 0 0,-1 1 0 0,4-4 0 16,0 0 0-16,0-4 0 0,-3 1 0 16,2-3 0-16,1-2 0 0,0-1 0 0,0 0 0 0,-1-3 0 15,1-3 0-15,0 3 0 0,-4-3 0 16,2 0 0-16,0-2 0 0,-2 2 0 0,-1 1 0 16,-4 1 0-16,-1-2 0 0,1 4 0 0,-3 0 0 0,-3 1 0 15,1 2 0-15,-1 1 0 0,-4 1 0 0,-1 3 0 16,-2-1 0-16,-2 4 0 0,0 0 0 15,1 7 0-15,-2-4 0 0,2 3 0 0,-4 0 0 0,3 3 0 16,-2 0 0-16,2 3 0 0,0-4 0 0,3 5 0 16,0-5 0-16,3 4 0 0,1-3 0 0,2 3 0 15,-3-3 0-15,6 2 0 0,-4-2 0 16,8 0 0-16,-1 0 0 0,3-3 0 0,-1 0 0 0,4-3 0 16,-3 0 0-16,6-3 0 0,0 0 0 0,0 0 0 15,-1-3 0-15,4-3 0 0,-3 0 0 0,2-3 0 16,-1 1 0-16,1-1 0 0,-2-1 0 0,0 2 0 15,-3-4 0-15,1 3 0 0,-2-2 0 0,-2 1 0 16,-3 2 0-16,3 1 0 0,-4-2 0 0,-2 4 0 16,0-1 0-16,-2 3 0 0,-1-3 0 0,-3 6 0 15,0-3 0-15,1 3 0 0,-5 0 0 0,4 3 0 16,-3 1 0-16,0-2 0 0,0 1 0 0,3 3 0 16,0-1 0-16,3 1 0 0,-2 0 0 0,2 1 0 15,-1-2 0-15,8 1 0 0,-4 0 0 0</inkml:trace>
  <inkml:trace contextRef="#ctx0" brushRef="#br0" timeOffset="1004.1622">12104 16097 2048 0,'0'0'0'0,"0"0"0"0,0 0 0 16,0 0 0-16,0 0 0 0,0 0 0 0,0 0 0 0,0-3 0 16,0 0 0-16,0 0 0 0,0 1 0 15,0-1 0-15,-3-3 0 0,0 3 0 0,1 1 0 0,-4 2 0 16,-1-4 0-16,1 1 0 0,-2 0 0 0,-1 6 0 15,0-3 0-15,3 3 0 0,-2 1 0 0,2 1 0 16,-4 1 0-16,5 2 0 0,-1-2 0 0,3 6 0 16,0-3 0-16,3 3 0 0,-3 0 0 0,6 2 0 15,-3-2 0-15,6 0 0 0,-3 0 0 0,2 0 0 16,1 0 0-16,4-1 0 0,-2-2 0 0,4 0 0 16,-3-3 0-16,3 0 0 0,-1 0 0 0,4-3 0 15,-3-3 0-15,1 0 0 0,-2-3 0 0,2 0 0 16,-5 0 0-16,1-3 0 0,0 0 0 0,0-3 0 15,-3 0 0-15,-1-2 0 0,-2-1 0 0,0 0 0 16,0 0 0-16,0 0 0 0,-3 0 0 0,0 4 0 16,-3-4 0-16,0 3 0 0,0 0 0 0,-2 3 0 15,-1 0 0-15,-4 2 0 0,2 2 0 0,-4 4 0 16,0-2 0-16,1 7 0 0,-6-1 0 0,6 3 0 16,-3-3 0-16,1 6 0 0,-1-3 0 0,6 2 0 15,-5 2 0-15,5 2 0 0,-1-4 0 0,2 1 0 16,2 0 0-16,2 3 0 0,0-4 0 0,3 1 0 15,0 0 0-15,3-3 0 0,0 0 0 0,2 0 0 16,2-4 0-16,2 2 0 0,-1-4 0 0,5 0 0 16,-5-3 0-16,3-3 0 0,2 0 0 0,-2-4 0 15,1 2 0-15,1-4 0 0,-2 0 0 0,2 0 0 16,-5-3 0-16,1 0 0 0,-3-3 0 0,-1 1 0 16,-1-1 0-16,-1 0 0 0,-3 0 0 0,0 0 0 15,-3 1 0-15,-3 2 0 0,0-2 0 0,-3 4 0 16,1 0 0-16,-2 5 0 0,-1-4 0 0,-3 7 0 0,0-4 0 15,3 6 0-15,-5 0 0 0,5 3 0 16,-1-3 0-16,3 5 0 0,1-2 0 0,-1 3 0 0,-1-1 0 16,5 5 0-16,-1-4 0 0,3 3 0 15,0 0 0-15,6 3 0 0,-3-4 0 0,6 1 0 16,-3 1 0-16,5 1 0 0,2-2 0 0,1 0 0 16,1-3 0-16,3 3 0 0,-1-3 0 0,1-1 0 0,0-2 0 15,4 0 0-15,-1 1 0 0,-1-4 0 0,-2 0 0 16,2-4 0-16,-1 1 0 0,-5 0 0 0,0-2 0 15,-1 2 0-15,-2 0 0 0,-2 0 0 0,0-3 0 16,-3 3 0-16,1-3 0 0,-4 3 0 0,0 0 0 16,0 0 0-16,-4-3 0 0,-2 6 0 0,0-3 0 15,1 3 0-15,-1 0 0 0,-1 0 0 0,-1 0 0 16,2 3 0-16,-3-3 0 0,4 4 0 0,-2-4 0 16,1 2 0-16,1-2 0 0,2 3 0 0,0 0 0 15,3 0 0-15,0 0 0 0,3 0 0 0,0-3 0 16,5 3 0-16,2 0 0 0</inkml:trace>
  <inkml:trace contextRef="#ctx0" brushRef="#br0" timeOffset="2017.0882">15148 16008 2048 0,'3'0'0'0,"-19"0"0"16,7 0 0-16,1 3 0 0,-5-3 0 0,5 6 0 15,-3-3 0-15,2 3 0 0,-3-1 0 0,3 5 0 16,0-1 0-16,0 3 0 0,0-2 0 0,4 1 0 16,-1 0 0-16,3 1 0 0,-4-3 0 0,7 0 0 15,0 0 0-15,3 0 0 0,-3 0 0 0,7-4 0 0,-4 1 0 16,5 0 0-16,-2-2 0 0,6-1 0 15,-3-3 0-15,2 0 0 0,2-3 0 0,-2-1 0 16,1 1 0-16,3-3 0 0,-4 1 0 0,3-4 0 16,-3-3 0-16,-2 3 0 0,0-3 0 0,0 0 0 0,-4 0 0 15,1 1 0-15,-3-1 0 0,1-1 0 0,-4 2 0 16,-4 1 0-16,1-1 0 0,-3 5 0 16,1-3 0-16,-4 3 0 0,0 0 0 0,-3 3 0 0,-4-3 0 15,5 6 0-15,-4 0 0 0,0 3 0 0,1 0 0 16,1 3 0-16,-1 0 0 0,2 3 0 15,-2-3 0-15,2 6 0 0,0-3 0 0,6 3 0 0,-3 0 0 16,7 0 0-16,-5 0 0 0,7 2 0 0,0-2 0 16,7 0 0-16,-5 0 0 0,7 0 0 15,-3-1 0-15,6 2 0 0,0-5 0 0,2 2 0 0,-2-5 0 16,2 1 0-16,2 0 0 0,-2-3 0 0,1-3 0 16,-1 0 0-16,-1 0 0 0,2-3 0 0,0 0 0 15,-3-3 0-15,-1 0 0 0,-1 0 0 0,-5-3 0 16,1 4 0-16,0-5 0 0,-3 4 0 0,-3 1 0 15,-3-1 0-15,0 1 0 0,0 1 0 0,-3-2 0 16,-2 3 0-16,-2 0 0 0,-1 3 0 0,-2-2 0 16,2 4 0-16,-4-2 0 0,2 3 0 0,-1-3 0 15,2 6 0-15,-2-3 0 0,1 3 0 0,2 0 0 16,2 0 0-16,1-1 0 0,1 4 0 0,-2 0 0 16,7 0 0-16,-4-3 0 0,6 3 0 15,-3 0 0-15,6 0 0 0,-3-3 0 0,6 2 0 0,-1 2 0 16,4-4 0-16,-3-1 0 0,6 1 0 0,-4-3 0 0,5 0 0 15,-2 0 0-15,3-3 0 0,-1 0 0 0,-2 0 0 16,-1-3 0-16,-1 0 0 0,0 0 0 0,-1-3 0 16,-1 1 0-16,-1-4 0 0,0-1 0 0,-4 2 0 15,-2-4 0-15,0 3 0 0,0-2 0 0,-2 1 0 16,-1-2 0-16,0 3 0 0,-3-2 0 0,-3 3 0 16,0-5 0-16,1 4 0 0,-6 0 0 0,3 0 0 15,-1 0 0-15,0 4 0 0,1-4 0 0,-2 4 0 16,-1-2 0-16,0 1 0 0,-2-1 0 0,2 5 0 15,-1-4 0-15</inkml:trace>
  <inkml:trace contextRef="#ctx0" brushRef="#br0" timeOffset="3136.3435">10309 16806 2048 0,'3'3'0'0,"-19"-12"0"0,11 3 0 0,-4 3 0 0,-3 0 0 0,0 3 0 16,-2-3 0-16,2 3 0 0,-3 0 0 0,0 3 0 16,1 0 0-16,-2 8 0 0,1-1 0 15,0 5 0-15,1-1 0 0,5 7 0 0,-3-3 0 0,6 3 0 16,-2-4 0-16,5 5 0 0,-4-4 0 0,7-1 0 16,0 1 0-16,4 0 0 0,-4-4 0 0,9 1 0 15,-4 0 0-15,4-3 0 0,0-4 0 0,3 2 0 16,-4-5 0-16,5-2 0 0,-2-3 0 0,2 0 0 15,-4-3 0-15,3-2 0 0,-4-1 0 0,4-3 0 16,-3 0 0-16,0-3 0 0,-3-2 0 0,0-2 0 16,-3 2 0-16,3-1 0 0,-4-3 0 0,1 0 0 15,-3 0 0-15,0 2 0 0,-3 2 0 0,1 3 0 16,-4-1 0-16,0 3 0 0,-3-3 0 0,0 9 0 16,0-4 0-16,-3 7 0 0,1-2 0 0,-1 8 0 15,-1-3 0-15,1 6 0 0,0-3 0 0,4 6 0 16,-4-3 0-16,3 2 0 0,-3 1 0 0,6 3 0 15,1-3 0-15,2 4 0 0,-4-2 0 0,7 1 0 16,-3-3 0-16,6 3 0 0,-3-3 0 0,7-1 0 16,-4 1 0-16,5-3 0 0,-2-3 0 0,3 0 0 15,0-4 0-15,3 2 0 0,-4-2 0 0,4-2 0 16,-3-2 0-16,1-2 0 0,-1-1 0 0,0-1 0 16,-1-3 0-16,2-3 0 0,-5 0 0 0,1 0 0 15,-3 1 0-15,0-1 0 0,-3-3 0 0,0 3 0 16,0-3 0-16,-3 6 0 0,-3-3 0 0,1 6 0 15,-2-3 0-15,-2 6 0 0,1-3 0 0,-1 6 0 16,-4 0 0-16,4 3 0 0,-2 0 0 0,1 6 0 16,-1-3 0-16,2 4 0 0,0-5 0 0,3 8 0 15,-2-4 0-15,5 2 0 0,0-2 0 0,6 3 0 16,-3-3 0-16,3 2 0 0,-1-1 0 0,4-2 0 0,0 1 0 16,6-3 0-16,-3 0 0 0,2 0 0 15,-1-3 0-15,1 0 0 0,-2 0 0 0,4-3 0 0,-1 0 0 16,-1 0 0-16,-2-3 0 0,0-3 0 0,0 0 0 15,0 0 0-15,-3 0 0 0,0-3 0 0,-1 1 0 16,-2-2 0-16,0-1 0 0,0-1 0 16,-3 0 0-16,0 3 0 0,0-3 0 0,0 0 0 15,-3 1 0-15,0 1 0 0,-3-2 0 0,4 3 0 0,-4 1 0 16,0 2 0-16,-3-3 0 0,3 6 0 0,-3-3 0 16,4 6 0-16,-2 0 0 0,1 3 0 0,-2-3 0 15,5 3 0-15,-3 0 0 0,6 3 0 0,-3 0 0 16,3 0 0-16,0-1 0 0,3-2 0 0,0 0 0 0</inkml:trace>
  <inkml:trace contextRef="#ctx0" brushRef="#br0" timeOffset="4283.5874">12884 16794 2048 0,'0'0'0'0,"-3"3"0"16,0 0 0-16,-3-1 0 0,1 2 0 0,-1 2 0 15,-1 0 0-15,2 0 0 0,-1 0 0 0,0 2 0 16,-1-2 0-16,1 2 0 0,0 2 0 0,0 2 0 15,1-3 0-15,2 3 0 0,-3-1 0 0,6 1 0 16,-4 0 0-16,4 0 0 0,0-3 0 0,7 1 0 16,-4-2 0-16,2 1 0 0,1 0 0 0,3-3 0 0,0-3 0 15,4 0 0-15,-2 0 0 0,4-3 0 16,0 0 0-16,0 0 0 0,-4-3 0 0,5 0 0 16,-5-3 0-16,1 0 0 0,0 0 0 0,-1-3 0 15,-1 1 0-15,-2-2 0 0,1 1 0 0,-4-3 0 16,-2 0 0-16,2 0 0 0,-2 1 0 0,-3-1 0 15,-3-3 0-15,-2 6 0 0,2-3 0 0,-2 3 0 16,-4-2 0-16,1 4 0 0,-5-1 0 0,2 2 0 0,-2 0 0 16,2 6 0-16,-3-3 0 0,-1 6 0 0,0-3 0 15,3 6 0-15,-2 0 0 0,1 2 0 0,-1 2 0 16,4 1 0-16,-2-2 0 0,6 3 0 0,-2 0 0 16,5 2 0-16,-4-1 0 0,7 1 0 0,-3-2 0 15,6 1 0-15,1-2 0 0,5 1 0 0,-4-3 0 16,7 0 0-16,-3-3 0 0,7 0 0 0,-4-3 0 15,2 0 0-15,1 0 0 0,0-3 0 0,0 0 0 16,-1 0 0-16,0-3 0 0,2-3 0 0,-2 0 0 16,-2 0 0-16,-3-3 0 0,2 0 0 0,0-3 0 15,-3 1 0-15,-2-2 0 0,0 1 0 0,-2-2 0 16,-4 1 0-16,0 2 0 0,-4-1 0 0,-2-1 0 0,0 5 0 16,1-3 0-16,-9 5 0 0,3-1 0 15,0 5 0-15,-5-1 0 0,2 3 0 0,-1 0 0 16,1 5 0-16,-2 2 0 0,5 2 0 0,-4-1 0 15,3 4 0-15,1-3 0 0,1 3 0 0,2-1 0 16,5 2 0-16,-3-2 0 0,2 4 0 0,1-2 0 16,6-2 0-16,-3 1 0 0,7 0 0 0,-4 0 0 15,5-3 0-15,2 0 0 0,1-1 0 0,1-2 0 16,3 0 0-16,-4-2 0 0,5-4 0 0,-2 0 0 0,4-4 0 16,-4 1 0-16,2 0 0 0,-2-3 0 0,2-2 0 15,-2-1 0-15,-1 0 0 0,-2-3 0 0,0 4 0 16,-1-5 0-16,-4 4 0 0,-1-3 0 0,-2 3 0 15,0-3 0-15,-3 4 0 0,-3-4 0 0,0 3 0 16,-2 0 0-16,-1 3 0 0,-4 0 0 0,2 0 0 16,-1 0 0-16,0 3 0 0,-3 0 0 0,4 3 0 15,-6 0 0-15,6 3 0 0,-3-3 0 0,1 3 0 16,1-1 0-16,1 2 0 0,-1-1 0 0,5 3 0 16,-1-1 0-16,2 2 0 0,0-1 0 0,6 3 0 15,0-3 0-15,2 0 0 0,-1-1 0 0,5 1 0 16,-1-1 0-16,5-1 0 0,-2-1 0 0,3 0 0 15,0-3 0-15,0 0 0 0,1-3 0 0,0 0 0 16,0-1 0-16,-1 2 0 0,-1-4 0 0,-2 0 0 16,0-2 0-16,-1 2 0 0,-2 0 0 0,-2 0 0 15,0-4 0-15,0 5 0 0,-3-1 0 0,-3-1 0 16,0 2 0-16,0-1 0 0,-3 1 0 0,-3 2 0 16,0-3 0-16,0 3 0 0,-2-3 0 0,-2 3 0 15,-1 0 0-15,2 3 0 0,0 0 0 0,0 3 0 16,-2 0 0-16,5 3 0 0,-3-3 0 0,3 3 0 15,0-1 0-15,3 1 0 0,1 0 0 0,-1 0 0 16,-1-3 0-16</inkml:trace>
  <inkml:trace contextRef="#ctx0" brushRef="#br0" timeOffset="5583.5256">15871 16707 2048 0,'7'-2'0'0,"-26"14"0"16,14-9 0-16,-2 6 0 0,0-3 0 0,2 6 0 16,-1-3 0-16,3 5 0 0,0-2 0 0,3 3 0 15,0-3 0-15,3 3 0 0,-3-3 0 0,6-1 0 16,-1 1 0-16,5-1 0 0,-3-1 0 0,4-2 0 15,-2 2 0-15,3-4 0 0,-3-1 0 0,2 1 0 16,1-3 0-16,0-1 0 0,0-2 0 0,0 0 0 16,-1-2 0-16,1-1 0 0,-3-3 0 0,0 1 0 15,-3-4 0-15,3 0 0 0,-3 0 0 0,-1-3 0 16,1-1 0-16,-1 2 0 0,-2-3 0 0,-1 2 0 16,-2-1 0-16,-2 2 0 0,-1-1 0 0,-2 3 0 15,-1 1 0-15,-2 2 0 0,-1-3 0 0,0 3 0 16,0 0 0-16,-2 3 0 0,-2 0 0 0,2 6 0 15,-1-3 0-15,3 3 0 0,-3 0 0 0,4 3 0 16,-5-1 0-16,8 5 0 0,-4-4 0 0,4 5 0 16,-2-2 0-16,4 3 0 0,0 0 0 0,6 3 0 15,-3-3 0-15,3-1 0 0,0 1 0 0,3-1 0 0,0 2 0 16,3-1 0-16,-1-3 0 0,5-1 0 16,-2-2 0-16,1 0 0 0,0 0 0 0,2-3 0 15,-2 0 0-15,3 1 0 0,-3-4 0 0,0-4 0 0,-1 1 0 16,2 0 0-16,-1-3 0 0,0-3 0 15,-3 0 0-15,-1 1 0 0,-2-2 0 0,1-1 0 16,-5-1 0-16,-2-1 0 0,0 2 0 0,-2 0 0 16,-2-4 0-16,-2 6 0 0,0-3 0 0,-2 3 0 0,-5-3 0 15,2 7 0-15,0-4 0 0,-6 6 0 16,3-4 0-16,-1 5 0 0,1-1 0 0,-2 6 0 0,-1-3 0 16,2 2 0-16,1 1 0 0,1 4 0 0,-1-1 0 15,6 2 0-15,-5-2 0 0,7 3 0 0,1-3 0 16,1 6 0-16,-3-3 0 0,7 3 0 0,0-3 0 15,7-1 0-15,-3 0 0 0,4 2 0 0,-2-4 0 16,6 0 0-16,-3 0 0 0,5 0 0 0,-1-4 0 16,1-2 0-16,-2 0 0 0,3 0 0 0,0-2 0 15,-1-1 0-15,-3-3 0 0,2-1 0 0,-2 2 0 16,0-1 0-16,-3-3 0 0,-2 0 0 0,0 1 0 16,-1-1 0-16,-2 0 0 0,-3 0 0 0,0 0 0 15,-3 0 0-15,-2 0 0 0,-1 3 0 0,0-2 0 16,-2 2 0-16,-3-4 0 0,0 8 0 0,-2-4 0 15,2 3 0-15,0 0 0 0,-2 0 0 0,2 0 0 16,-1 6 0-16,0-3 0 0,3 3 0 0,-3 0 0 16,3 3 0-16,1-1 0 0,2 2 0 0,1-1 0 15,1 2 0-15,1-2 0 0,3 3 0 0,0 0 0 16,3-1 0-16,1 2 0 0,1-2 0 0,-2 2 0 16,6-2 0-16,-4 1 0 0,5-4 0 15,-2 2 0-15,1-1 0 0,0-3 0 0,3-1 0 16,-3-2 0-16,-1 0 0 0,2-2 0 0,-2-1 0 0,-2 0 0 15,0-3 0-15,0 0 0 0,-3 0 0 0,0 0 0 0,0 1 0 16,-3-4 0-16,0 3 0 0,0-3 0 0,-3 2 0 16,-3 2 0-16,0-1 0 0,0 0 0 0,0 0 0 15,-2 0 0-15,-2 3 0 0,2-2 0 0,-1 2 0 16,0 0 0-16,0 0 0 0,0-1 0 0,1 4 0 16,-2 0 0-16,2 4 0 0,-1-4 0 0,3 3 0 15,0-3 0-15,3 3 0 0,-3 0 0 0,3 0 0 16,0-1 0-16,3 1 0 0,-2 0 0 0,4 3 0 15,-2-3 0-15,3 3 0 0,0-3 0 0,3 3 0 16,1-4 0-16,-2 2 0 0,1-1 0 0,2 0 0 16,-2 0 0-16,4 0 0 0,-5-3 0 15,4 0 0-15,-3 0 0 0,0 0 0 0,0-3 0 0,-3 0 0 16,0-3 0-16</inkml:trace>
  <inkml:trace contextRef="#ctx0" brushRef="#br0" timeOffset="9233.3051">10721 15996 2048 0,'0'3'0'0,"-6"-21"0"0,3 10 0 0,1-2 0 15,-5-1 0-15,0-4 0 0,-1 0 0 0,2 0 0 16,-3-3 0-16,0 1 0 0,0-1 0 0,1 1 0 15,-5-2 0-15,2 2 0 0,0-4 0 0,-5 3 0 16,2-3 0-16,-4-2 0 0,0-1 0 0,-3 3 0 16,0 0 0-16,0 1 0 0,-2-1 0 0,-1 3 0 15,-2-3 0-15,-1 3 0 0,0-2 0 0,-3 5 0 16,-2 0 0-16,-1 4 0 0,-2-1 0 0,-3 0 0 16,-5 0 0-16,-1 3 0 0,1 0 0 0,-2 6 0 15,0-2 0-15,3 5 0 0,-2 0 0 0,3 5 0 16,-1-2 0-16,1 6 0 0,0 0 0 0,-1 6 0 15,0-4 0-15,4 7 0 0,-4 0 0 0,4 2 0 16,-3 2 0-16,1 4 0 0,2 1 0 0,3 3 0 16,0-1 0-16,5 7 0 0,-3-1 0 0,6 4 0 15,-2-4 0-15,5 7 0 0,-3 0 0 0,7 8 0 16,-1-3 0-16,2 9 0 0,2-2 0 0,7 2 0 16,-1-2 0-16,5-1 0 0,1 0 0 0,7 4 0 15,-2-5 0-15,6 5 0 0,0 0 0 0,6-1 0 16,0 1 0-16,2-1 0 0,2 0 0 0,8 1 0 15,-4-4 0-15,7 0 0 0,-4 1 0 0,10-4 0 16,-4 0 0-16,7-2 0 0,0-3 0 0,6-4 0 16,-4 1 0-16,6-7 0 0,-2 1 0 0,2-4 0 0,1 2 0 15,2-8 0-15,-2-2 0 0,-1-4 0 16,1 0 0-16,2-1 0 0,-2-5 0 0,-1 1 0 16,0-3 0-16,-2-3 0 0,-1-1 0 0,0-1 0 15,1-4 0-15,-1 0 0 0,1-3 0 0,0-3 0 16,-4-3 0-16,3-3 0 0,-1-3 0 0,-2-3 0 0,0-3 0 15,0-3 0-15,-2 1 0 0,0-6 0 0,0-4 0 16,-1-3 0-16,-3-3 0 0,3-2 0 16,-1-4 0-16,-2 1 0 0,-2-4 0 0,-4 0 0 0,-2 1 0 15,0 0 0-15,1-3 0 0,-5 0 0 0,-2-2 0 16,-4 2 0-16,-2-3 0 0,-3 3 0 0,-1-4 0 16,-2 1 0-16,1-1 0 0,-7 1 0 0,0 0 0 15,-4-1 0-15,1 1 0 0,-5-1 0 0,-1 1 0 16,-3-1 0-16,0 1 0 0,-6-1 0 0,1 1 0 15,-5 3 0-15,2-4 0 0,-4 7 0 0,-2-1 0 16,2 7 0-16,-3-4 0 0,1 6 0 0,-1 1 0 16,0 2 0-16,-2 1 0 0,-1 2 0 0,-2 1 0 15,0 5 0-15,-6 0 0 0,3 6 0 0,-3 0 0 16,0 6 0-16,0-3 0 0,1 10 0 0,-1-4 0 16,0 3 0-16,-3 0 0 0</inkml:trace>
  <inkml:trace contextRef="#ctx0" brushRef="#br0" timeOffset="10916.8897">23803 15101 2048 0,'-8'6'0'0,"33"-27"0"0,-12 12 0 0,2 0 0 0,0-2 0 15,6-2 0-15,-4 2 0 0,7-1 0 16,-3 0 0-16,-21 12 0 0,0 0 0 0,32-12 0 0,-2-2 0 15,6 4 0-15,-4-1 0 0,9 3 0 0,-3-2 0 16,2 3 0-16,-4 2 0 0,-1 7 0 0,-3-2 0 0,-32 0 0 16,0 0 0-16,27 10 0 0,-1 0 0 15,-2 4 0-15,0-2 0 0,-3 8 0 0,-4 1 0 0,-5 2 0 16,0 1 0-16,-3 3 0 0,-3-3 0 0,-3 2 0 16,-3 1 0-16,-3 3 0 0,0-3 0 0,-6 2 0 15,0 1 0-15,-2-2 0 0,-2 3 0 0,-4-2 0 16,-4 2 0-16,0 4 0 0,-2-2 0 0,-7 2 0 15,-2 0 0-15,-1 1 0 0,0-1 0 0,-6 4 0 16,1 0 0-16,-3-3 0 0,-1-1 0 0,4-2 0 16,-1-1 0-16,1-5 0 0,-1 0 0 0,6-4 0 15,1-2 0-15,2 0 0 0,-3-3 0 0,4 2 0 16,-1 1 0-16,30-21 0 0,0 0 0 0,-24 21 0 16,-1-3 0-16,25-18 0 0,0 0 0 0,-19 18 0 15,1 0 0-15,18-18 0 0,0 0 0 0,-9 17 0 16,1-2 0-16,10-3 0 0,1 1 0 0,6-5 0 15,0 0 0-15,8 1 0 0,0-2 0 0,5 1 0 16,-1-2 0-16,9 0 0 0,-1-3 0 0,12 3 0 16,-1 0 0-16,13 0 0 0,-3 0 0 0,13 2 0 15,-4-2 0-15,9 4 0 0,-3-4 0 0,-6 2 0 16,0-2 0-16,-4 3 0 0,-2 0 0 0,-6 0 0 0,-3-3 0 16,-5 3 0-16,-1-3 0 0,0 3 0 15,-2-4 0-15,-36-5 0 0,0 0 0 0,36 9 0 16,0-3 0-16,-36-6 0 0,0 0 0 0,35 7 0 15,-2-2 0-15,-33-5 0 0,0 0 0 0,32 3 0 0,-3-3 0 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02:23.635"/>
    </inkml:context>
    <inkml:brush xml:id="br0">
      <inkml:brushProperty name="width" value="0.05292" units="cm"/>
      <inkml:brushProperty name="height" value="0.05292" units="cm"/>
      <inkml:brushProperty name="color" value="#002060"/>
    </inkml:brush>
    <inkml:brush xml:id="br1">
      <inkml:brushProperty name="width" value="0.05292" units="cm"/>
      <inkml:brushProperty name="height" value="0.05292" units="cm"/>
      <inkml:brushProperty name="color" value="#7030A0"/>
    </inkml:brush>
    <inkml:brush xml:id="br2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24295 9254 2048 0,'-3'6'0'0,"12"-24"0"16,-9 12 0-16,3 0 0 0,-3 0 0 0,0-3 0 0,0 0 0 15,0 0 0-15,0 1 0 0,0-1 0 16,-3-3 0-16,0 4 0 0,0-2 0 0,0 3 0 16,-2-1 0-16,-5-1 0 0,2 0 0 0,-4 3 0 15,0-3 0-15,-2 3 0 0,-2-2 0 0,-1 5 0 16,-2 0 0-16,2 3 0 0,-4-3 0 0,3 6 0 16,-2 0 0-16,-1 2 0 0,0 1 0 0,4 6 0 15,-1-3 0-15,3 6 0 0,-3-4 0 0,3 6 0 16,-3-3 0-16,7 4 0 0,-4 0 0 0,3 2 0 0,0-2 0 15,3 2 0-15,1 1 0 0,2 3 0 16,-1-4 0-16,7 4 0 0,-3-3 0 0,6 0 0 16,1 0 0-16,2-1 0 0,-1-2 0 0,4 0 0 15,0 0 0-15,3-4 0 0,-1-1 0 0,2-2 0 0,-2-3 0 16,3-1 0-16,2-1 0 0,-2-3 0 16,-1-3 0-16,2 0 0 0,0-3 0 0,-1 0 0 0,-2-3 0 15,3-3 0-15,-3 0 0 0,2-3 0 0,-2-2 0 16,0-4 0-16,-3 0 0 0,2 0 0 15,-1-2 0-15,-2-1 0 0,1 1 0 0,1-2 0 0,-4 1 0 16,0 1 0-16,-1-1 0 0,1 3 0 0,1-2 0 16,-4 1 0-16,0 2 0 0,-1 3 0 0,1-2 0 15,0 5 0-15,0-1 0 0,0 3 0 0,-3 0 0 16,0 3 0-16,0-1 0 0,0 7 0 0,0 0 0 16,0 7 0-16,-3-4 0 0,3 9 0 0,-3-1 0 15,3 5 0-15,0-2 0 0,-3 7 0 0,0 0 0 16,3 5 0-16,-2 1 0 0,2 9 0 0,-3-4 0 15,3 4 0-15,0-1 0 0,3 10 0 0,-3-4 0 0,2 7 0 16,1-4 0-16,3 1 0 0,-3-3 0 16,2-2 0-16,-1-1 0 0,-1-3 0 0,0-3 0 15,3-4 0-15,-3 1 0 0,-3-30 0 0,0 0 0 0,8 27 0 16,-2-4 0-16,-6-23 0 0,0 0 0 0,0 0 0 16,0 0 0-16,9 24 0 0,0-3 0 0,6-7 0 15,-1-2 0-15</inkml:trace>
  <inkml:trace contextRef="#ctx0" brushRef="#br0" timeOffset="466.5513">24939 9689 2048 0,'0'0'0'0,"0"0"0"15,0 0 0-15,0 0 0 0,0 0 0 0,3 0 0 16,-1 0 0-16,4 0 0 0,-3 0 0 0,7 0 0 0,-5 0 0 16,7-3 0-16,-4 0 0 0,5 1 0 15,-2-4 0-15,1 0 0 0,-3-3 0 0,2 0 0 16,-1 0 0-16,-2 0 0 0,1-2 0 0,1-1 0 0,-4 0 0 15,0 3 0-15,-3-4 0 0,0 2 0 0,-3-1 0 16,0 3 0-16,-3-3 0 0,0 4 0 0,0-5 0 16,-4 8 0-16,2-4 0 0,-5 2 0 0,-1 2 0 15,-2 2 0-15,2 0 0 0,-1 6 0 0,-3-3 0 16,4 3 0-16,-1 0 0 0,0 6 0 16,0-3 0-16,0 5 0 0,-2-1 0 0,2 1 0 0,-3 1 0 15,5 6 0-15,1-4 0 0,1 5 0 0,-1-2 0 16,5 5 0-16,-1-2 0 0,2 1 0 0,0 0 0 15,6-1 0-15,0 1 0 0,2 0 0 0,2-4 0 16,4 4 0-16,-2-3 0 0,7 0 0 0,-4 0 0 16,6-3 0-16,-1-1 0 0,4-2 0 0,-3 0 0 15,5-3 0-15,-2-3 0 0,0-3 0 0,0-1 0 16,2 2 0-16,-2-4 0 0</inkml:trace>
  <inkml:trace contextRef="#ctx0" brushRef="#br0" timeOffset="1420.606">25578 9540 2048 0,'0'0'0'16,"-3"0"0"-16,0 0 0 0,0 0 0 0,-3 0 0 15,3 0 0-15,0 0 0 0,1 0 0 0,-4-2 0 16,-1-1 0-16,2 0 0 0,-1 0 0 0,-3 0 0 0,0 1 0 16,0-5 0-16,1 4 0 0,-5 0 0 0,5 3 0 15,-4-3 0-15,0 3 0 0,-2-2 0 16,1 2 0-16,1 0 0 0,3 2 0 0,-3-2 0 15,3 6 0-15,-2-3 0 0,2 6 0 0,0 0 0 16,3 3 0-16,-2-3 0 0,5 6 0 0,-4-1 0 0,4 5 0 16,0-5 0-16,6 5 0 0,-3-2 0 15,3 4 0-15,1-3 0 0,2-1 0 0,-4-2 0 16,7 3 0-16,-1-4 0 0,5-2 0 0,-5 0 0 0,4-3 0 16,0 0 0-16,0-3 0 0,0-3 0 15,3-3 0-15,-2 0 0 0,1-3 0 0,-3 0 0 16,5-3 0-16,-2 0 0 0,-2-6 0 0,0 1 0 15,3-1 0-15,-4-3 0 0,1-3 0 0,0 1 0 16,0-2 0-16,-1-1 0 0,2 2 0 0,-4-2 0 16,-1 2 0-16,-1-3 0 0,-1 6 0 0,0-3 0 0,-1 9 0 15,-2-3 0-15,0 6 0 0,1-2 0 0,-1 8 0 16,-3-4 0-16,0 11 0 0,0-2 0 16,0 6 0-16,-3 2 0 0,3 5 0 0,-4-4 0 0,1 11 0 15,0-4 0-15,3 5 0 0,-3 0 0 0,1 7 0 16,-1 0 0-16,3 2 0 0,-3 1 0 0,3 6 0 15,-3-4 0-15,3 4 0 0,0-1 0 0,0-6 0 16,0 2 0-16,0-5 0 0,0-2 0 0,0-30 0 16,0 0 0-16,0 0 0 0,0 0 0 0,3 26 0 15,-3-2 0-15,0-24 0 0,0 0 0 0,6 20 0 0,-4-1 0 16,4-8 0-16,1-2 0 0,1-6 0 16,-2-3 0-16,3-6 0 0,-4-3 0 0,5-6 0 15,-2 1 0-15,4-8 0 0,-3-1 0 0,6-9 0 16,-3-3 0-16,2-10 0 0,2 0 0 0,2-2 0 15,-3-4 0-15,2 4 0 0,-2-4 0 0,-1 7 0 16,-1-4 0-16,-2 13 0 0,1-3 0 16,-3 10 0-16,-3 2 0 0,2 8 0 0,1-3 0 0,-2 9 0 0,-4 1 0 15,2 2 0-15,-2 0 0 0,0 6 0 0,1-3 0 16,-1 6 0-16,0-3 0 0,-1 9 0 16,2-3 0-16,-1 9 0 0,-3-3 0 0,3 9 0 0,-3-4 0 15,0 8 0-15,-3-6 0 0,3 9 0 16,0-1 0-16,0 5 0 0,0-2 0 0,0-27 0 15,0 0 0-15,3 29 0 0,0-2 0 0,2-1 0 0,-2 1 0 16,-3-27 0-16,0 0 0 0,9 27 0 16,-2 0 0-16,-7-27 0 0,0 0 0 0,0 0 0 15,0 0 0-15,11 21 0 0,-2-1 0 0,3-8 0 16,-1-3 0-16,5-7 0 0,-5 2 0 0,0-10 0 0,2 0 0 16,1-6 0-16,-2 0 0 0,1-6 0 0,-2 0 0 15,2-2 0-15,-2-4 0 0,0-5 0 16,2-4 0-16,-2 4 0 0,2-1 0 0,-2 3 0 0,-2-3 0 15,-9 30 0-15,0 0 0 0,0 0 0 0,0 0 0 16,0 0 0-16,0 0 0 0,12-24 0 0,-3-2 0 16,-1 8 0-16,-2 0 0 0,-6 18 0 0,0 0 0 15,6-6 0-15,-3 1 0 0,0 8 0 0,-3-1 0 0,3 12 0 16,-3 2 0-16,3 2 0 0,-3 0 0 16,3 5 0-16,0 1 0 0,2 6 0 0,-2 0 0 0,5-4 0 15,-5 0 0-15,2 1 0 0,1-3 0 0,-6-24 0 16,0 0 0-16,9 24 0 0,-3 0 0 15,-6-24 0-15,0 0 0 0,12 21 0 0,-1-4 0 0</inkml:trace>
  <inkml:trace contextRef="#ctx0" brushRef="#br0" timeOffset="2121.189">26713 9540 2048 0,'3'4'0'0,"-14"-16"0"0,2 9 0 0,0 0 0 16,0 1 0-16,-1 2 0 0,-1 0 0 0,1 2 0 15,-1-2 0-15,0 9 0 0,-5-4 0 0,5 8 0 16,-1-1 0-16,0 5 0 0,0-1 0 0,0 4 0 16,1 1 0-16,-1 9 0 0,0-4 0 0,6 1 0 15,1 0 0-15,1-3 0 0,-3-1 0 0,7 1 0 16,0 0 0-16,4-3 0 0,-1-4 0 0,4-2 0 15,-5-4 0-15,4 2 0 0,0-4 0 0,2 0 0 16,-1-4 0-16,4-2 0 0,-2-3 0 0,3 0 0 16,-3-3 0-16,2-2 0 0,2-4 0 0,1-3 0 15,-2 0 0-15,0-4 0 0,-1 2 0 0,2-4 0 16,-5-2 0-16,2-1 0 0,-1-3 0 0,0 0 0 16,-1-2 0-16,-2 2 0 0,1 0 0 0,-2 7 0 15,-2-4 0-15,0 9 0 0,-3 0 0 0,0 4 0 16,0-5 0-16,0 8 0 0,0-1 0 0,0 6 0 15,-3-3 0-15,0 6 0 0,1 0 0 0,-1 5 0 16,-1-2 0-16,1 9 0 0,0 0 0 0,0 3 0 16,1-1 0-16,2 5 0 0,-3-2 0 0,3 0 0 15,0 2 0-15,3-2 0 0,-1 1 0 0,4 0 0 16,-3-3 0-16,4 0 0 0,-5-4 0 0,4 1 0 16,0-3 0-16,2 0 0 0,-1 0 0 0,2-3 0 0,-4-4 0 15,4-2 0-15,-2 0 0 0,1-6 0 0,-2 0 0 16,5-2 0-16,-1-4 0 0,-2-3 0 0,1-3 0 15,3-3 0-15,-2 1 0 0,1-7 0 16,2 0 0-16,-2-12 0 0,1 1 0 0,0-9 0 0,-4-1 0 16,5-5 0-16,-5-4 0 0,1 1 0 0,-3-1 0 15,0 7 0-15,0-4 0 0,-6 51 0 0,0 0 0 16,6-41 0-16,-1-1 0 0,-5 42 0 0,0 0 0 16,0 0 0-16,0 0 0 0,0 0 0 0,0 0 0 15,3-26 0-15,-3-1 0 0,3 18 0 0,-3-3 0 16,0 15 0-16,0 0 0 0,0 10 0 0,-3-5 0 15,3 13 0-15,0-3 0 0,0 9 0 0,0-4 0 16,0 15 0-16,0 2 0 0,0 7 0 0,0 0 0 16,6 9 0-16,-2-2 0 0,4-1 0 0,1-3 0 15,2-5 0-15,0-4 0 0,3-9 0 0,-1-1 0 16,1-4 0-16,-2-4 0 0,2-2 0 0,-2 0 0 16,3-4 0-16,-3-2 0 0,-12-15 0 0,0 0 0 15,18 12 0-15,-4-3 0 0</inkml:trace>
  <inkml:trace contextRef="#ctx0" brushRef="#br0" timeOffset="2667.2171">27869 9637 2048 0,'0'-9'0'0,"0"41"0"0,0-17 0 0,0 3 0 16,0-1 0-16,0 10 0 0,0-3 0 0,0 11 0 16,0 1 0-16,0 8 0 0,0-2 0 0,0 5 0 15,0-2 0-15,0-6 0 0,0-1 0 0,0-38 0 16,0 0 0-16,0 38 0 0,0-2 0 0,0-36 0 16,0 0 0-16,0 32 0 0,0 1 0 0,0-33 0 15,0 0 0-15,0 0 0 0,0 0 0 0,0 0 0 16,0 0 0-16,-3 24 0 0,0 0 0 0,3-24 0 15,0 0 0-15,-3 15 0 0,0-4 0 0,-1-8 0 16,2-3 0-16,2-6 0 0,-3-2 0 0,0-7 0 16,0-3 0-16,0-7 0 0,0 2 0 0,3-12 0 15,-3-1 0-15,3-11 0 0,0-4 0 0,3-10 0 16,-3-5 0-16,6-2 0 0,-3-1 0 0,5 13 0 0,-1 0 0 16,2 11 0-16,-1 1 0 0,1 14 0 15,0-3 0-15,3 12 0 0,-4 1 0 0,3 8 0 16,-3 0 0-16,1 4 0 0,-2-1 0 0,4 6 0 0,-2-1 0 15,-1 4 0-15,2 0 0 0,1 7 0 0,-2-4 0 16,0 8 0-16,0 2 0 0,-1 7 0 0,2-2 0 16,-4 5 0-16,-4 0 0 0,4 11 0 15,-3-4 0-15,-3 3 0 0,0-1 0 0,-3 0 0 16,0-2 0-16,0 0 0 0,-2-4 0 0,-2 0 0 0,-2-1 0 16,1-5 0-16,-1 1 0 0,0-6 0 0,0-1 0 15,1-1 0-15,-5-1 0 0,2-3 0 0,0-4 0 16,1-2 0-16,-1-3 0 0,2-3 0 0,-4 0 0 15,4-2 0-15,0-1 0 0,3-3 0 16,-3-3 0-16,4 0 0 0,-4 0 0 0</inkml:trace>
  <inkml:trace contextRef="#ctx0" brushRef="#br0" timeOffset="3522.2368">28486 9540 2048 0,'0'0'0'0,"0"0"0"0,0 0 0 0,0 0 0 0,0 0 0 15,0 0 0-15,0-2 0 0,-3-1 0 0,0 0 0 0,-3 3 0 16,-1-3 0-16,-1 3 0 0,-1-3 0 0,-1 3 0 16,-2 0 0-16,1 3 0 0,-4 0 0 0,0 3 0 15,0-4 0-15,1 8 0 0,-1 0 0 16,0 4 0-16,0-3 0 0,1 8 0 0,-1-1 0 0,3 2 0 15,0-2 0-15,2 5 0 0,2-1 0 0,2 4 0 16,0 0 0-16,4 1 0 0,-2 0 0 0,8-3 0 16,-4-1 0-16,0-23 0 0,0 0 0 0,5 24 0 15,1-3 0-15,-6-21 0 0,0 0 0 0,11 15 0 16,-1 0 0-16,5-6 0 0,0-1 0 0,0-2 0 16,0-4 0-16,2-2 0 0,1-2 0 0,-1-4 0 15,-2-2 0-15,3-4 0 0,-3 0 0 0,-1-6 0 16,2 0 0-16,-1 1 0 0,0-4 0 0,-1-6 0 15,-1-3 0-15,-5 4 0 0,1-1 0 0,-1 0 0 16,-1 1 0-16,-1 5 0 0,-4 0 0 0,1 7 0 16,-3-1 0-16,0 3 0 0,-3-1 0 0,1 7 0 15,-4 1 0-15,3 5 0 0,-4-3 0 0,2 8 0 16,-1 1 0-16,0 6 0 0,1-2 0 0,-2 8 0 16,1-1 0-16,3 4 0 0,-2 0 0 0,2 3 0 15,0-1 0-15,3 4 0 0,-3-1 0 0,6 1 0 16,0-3 0-16,-3-24 0 0,0 0 0 0,5 24 0 15,-2-4 0-15,-3-20 0 0,0 0 0 0,9 14 0 16,-2 2 0-16,4-4 0 0,0-4 0 0,5-1 0 16,-5-1 0-16,1-6 0 0,0-3 0 0,2 0 0 15,-2-4 0-15,0-1 0 0,1-2 0 0,-1-1 0 16,-1-1 0-16,4-2 0 0,-3-1 0 0,0-1 0 0,-1-1 0 16,-2 2 0-16,1-3 0 0,-2 9 0 15,-2-3 0-15,0 6 0 0,-1-2 0 0,2 8 0 16,-4-4 0-16,0 10 0 0,-1 0 0 0,1 6 0 15,-3-3 0-15,3 9 0 0,-3-3 0 0,0 3 0 0,0 0 0 16,0-18 0-16,0 0 0 0,0 21 0 0,0-1 0 16,0-20 0-16,0 0 0 0,0 0 0 0,0 0 0 15,0 0 0-15,0 0 0 0,0 21 0 0,-3-3 0 16,3-18 0-16,0 0 0 0,0 14 0 0,-3 1 0 16,3-9 0-16,-2-3 0 0,2-6 0 15,0-3 0-15,0-6 0 0,0-2 0 0,2-4 0 0,-2-3 0 16,3-2 0-16,0-4 0 0,3-3 0 0,-3-3 0 15,3 6 0-15,0 1 0 0,0 2 0 0,-3 0 0 16,3 10 0-16,1-4 0 0,2 9 0 0,-4-2 0 16,4 5 0-16,0-4 0 0,0 7 0 0,0 1 0 15,-9 2 0-15,0 0 0 0,15 0 0 0,-4-3 0 16,-11 3 0-16,0 0 0 0,14 3 0 0,-1-3 0 16,-13 0 0-16,0 0 0 0,0 0 0 0,0 0 0 15,21 2 0-15,-4 1 0 0,-2-3 0 0,0 0 0 16,9-3 0-16,-3 1 0 0</inkml:trace>
  <inkml:trace contextRef="#ctx0" brushRef="#br0" timeOffset="3789.6237">29202 9168 2048 0,'-3'-6'0'0,"12"24"0"0,-9-9 0 16,4 5 0-16,-4 1 0 0,3 9 0 0,-3-3 0 0,0 5 0 15,0 1 0-15,0 12 0 0,0-4 0 0,0 10 0 16,0-1 0-16,-3 3 0 0,-1 1 0 0,4 0 0 16,-3-4 0-16,3 0 0 0,-3-3 0 0,3-5 0 15,0 0 0-15,0-36 0 0,0 0 0 0,6 35 0 16,1 1 0-16,4-4 0 0,-2-2 0 16,-9-30 0-16,0 0 0 0,15 27 0 0,-1-3 0 0,4-7 0 15,-3-2 0-15,3-3 0 0,-1-3 0 0,-1-6 0 16,-5 1 0-16,5-4 0 0,-2 0 0 0,1-7 0 15,-3 2 0-15,-4-4 0 0,-1-4 0 0</inkml:trace>
  <inkml:trace contextRef="#ctx0" brushRef="#br0" timeOffset="3966.5829">29167 9654 2048 0,'0'0'0'0,"0"0"0"0,-3 0 0 0,3 0 0 15,-3 0 0-15,3 0 0 0,-2 0 0 0,2 0 0 16,0 0 0-16,2 0 0 0,-2 0 0 0,6 0 0 16,0 0 0-16,6 0 0 0,-3 0 0 0,5 0 0 0,-2 0 0 15,6 0 0-15,0-3 0 0,3 0 0 0,-4 0 0 16,4 3 0-16,1-3 0 0</inkml:trace>
  <inkml:trace contextRef="#ctx0" brushRef="#br0" timeOffset="4382.8571">29870 9485 2048 0,'0'0'0'0,"0"0"0"0,0 0 0 0,0 0 0 0,0 0 0 16,-4 0 0-16,1 0 0 0,0 0 0 0,-4 0 0 16,2 0 0-16,-4 0 0 0,3 3 0 0,-3-3 0 15,0 2 0-15,-2-2 0 0,-1 7 0 0,0-4 0 16,1 0 0-16,-2 0 0 0,5 2 0 0,-4-2 0 15,3 4 0-15,-3-4 0 0,4 2 0 0,-5-2 0 16,7 0 0-16,0 0 0 0,3 3 0 0,0-3 0 16,3 3 0-16,0 1 0 0,6 1 0 0,-3-2 0 0,4 2 0 15,-5 2 0-15,7 2 0 0,1-4 0 16,-2 5 0-16,1-5 0 0,3 7 0 0,-1-3 0 16,2 3 0-16,-2-4 0 0,1 4 0 0,0 0 0 15,2 0 0-15,-1-1 0 0,-2 2 0 0,-2-4 0 0,-1 2 0 16,2 1 0-16,-4 0 0 0,0 0 0 15,-6-15 0-15,0 0 0 0,3 15 0 0,-3 0 0 0,-3 2 0 16,0-2 0-16,-2 3 0 0,-5-4 0 0,1 2 0 16,0-5 0-16,9-11 0 0,0 0 0 0,-14 12 0 15,-2 1 0-15,16-13 0 0,0 0 0 16,-14 8 0-16,-4 0 0 0,-3-1 0 0,1-1 0 0,20-6 0 16,0 0 0-16,-21 3 0 0,-3-1 0 0,24-2 0 15,0 0 0-15,0 0 0 0,0 0 0 0,-27 0 0 16,0-2 0-16</inkml:trace>
  <inkml:trace contextRef="#ctx0" brushRef="#br0" timeOffset="7099.8311">24041 10787 2048 0,'3'-9'0'0,"-18"32"0"0,9-14 0 0,0 6 0 16,-3-3 0-16,-1 3 0 0,-1 0 0 0,2 3 0 16,-3-1 0-16,3 4 0 0,-2-3 0 0,-1 3 0 15,0-1 0-15,12-20 0 0,0 0 0 0,-12 26 0 16,-3 2 0-16,4-2 0 0,-4 1 0 0,15-27 0 15,0 0 0-15,-12 29 0 0,-3-1 0 0,15-28 0 16,0 0 0-16,0 0 0 0,0 0 0 0,-9 26 0 16,-4 1 0-16,13-27 0 0,0 0 0 0,0 0 0 15,0 0 0-15,-6 23 0 0,1 1 0 0,5-24 0 16,0 0 0-16,3 21 0 0,-3-1 0 16,0-20 0-16,0 0 0 0,8 16 0 0,2-5 0 0,-10-11 0 15,0 0 0-15,18 12 0 0,0-3 0 0,9 0 0 16,-4-4 0-16,-23-5 0 0,0 0 0 0,38 6 0 15,-2 1 0-15,8-1 0 0,-2-3 0 0,5 2 0 16,-2-1 0-16,-3-1 0 0,-2 0 0 0,-40-3 0 16,0 0 0-16,42 3 0 0,-4 0 0 0,-38-3 0 15,0 0 0-15,39 2 0 0,-3-2 0 0,-36 0 0 16,0 0 0-16,42-5 0 0,-4-1 0 0</inkml:trace>
  <inkml:trace contextRef="#ctx0" brushRef="#br0" timeOffset="7383.3021">24441 11060 2048 0,'0'0'0'0,"0"0"0"0,0 0 0 15,0 2 0-15,0 1 0 0,0 0 0 16,0-3 0-16,0 6 0 0,0-4 0 0,0 8 0 0,0 0 0 15,0 1 0-15,0 0 0 0,0 7 0 0,0 0 0 16,0 3 0-16,0-3 0 0,0 6 0 0,-4 0 0 16,1 5 0-16,0 0 0 0,3 4 0 0,-3-3 0 15,3 2 0-15,0-2 0 0,0-30 0 0,0 0 0 16,3 33 0-16,-3-4 0 0,0-29 0 0,0 0 0 16,3 33 0-16,-3-4 0 0,0-29 0 0,0 0 0 15,0 0 0-15,0 0 0 0,7 34 0 0,-4-2 0 0</inkml:trace>
  <inkml:trace contextRef="#ctx0" brushRef="#br0" timeOffset="8583.6669">25676 11154 2048 0,'0'0'0'0,"-2"0"0"0,-1 0 0 0,-4 0 0 16,1 0 0-16,1 0 0 0,-1 0 0 0,0 0 0 15,-3-3 0-15,0 0 0 0,-2 1 0 0,-3 2 0 16,0-4 0-16,2 4 0 0,-3 0 0 0,0 4 0 15,1-4 0-15,-1 5 0 0,-2-2 0 0,-1 7 0 16,0-5 0-16,0 7 0 0,0 0 0 16,3 3 0-16,-3-1 0 0,4 5 0 0,-5-2 0 0,5 10 0 15,-4-3 0-15,4-1 0 0,-1 0 0 0,6 5 0 16,1-4 0-16,2 2 0 0,-1-2 0 0,7-24 0 0,0 0 0 16,0 26 0-16,0-2 0 0,7-1 0 15,-4 1 0-15,-3-24 0 0,0 0 0 0,0 0 0 16,0 0 0-16,11 18 0 0,-2 0 0 0,-9-18 0 15,0 0 0-15,12 8 0 0,-1-1 0 0,5-7 0 16,-2 0 0-16,1-7 0 0,-1 2 0 0,2-4 0 16,-5-3 0-16,3-3 0 0,0 1 0 0,-3-4 0 0,2 0 0 15,-2-3 0-15,-2-3 0 0,3-2 0 0,-4 0 0 16,1 2 0-16,-3-3 0 0,3 6 0 0,-3-3 0 16,0 9 0-16,-3 1 0 0,-1 2 0 0,1 0 0 15,0 3 0-15,-3 0 0 0,4 3 0 0,-4 0 0 16,3 6 0-16,-3-2 0 0,0 4 0 0,-3 2 0 15,6 4 0-15,-3 1 0 0,0 6 0 16,0-3 0-16,3 6 0 0,-1-4 0 0,1 7 0 0,-3-4 0 16,6 7 0-16,-3-3 0 0,3 3 0 0,0 0 0 15,-6-24 0-15,0 0 0 0,12 27 0 0,-4-2 0 16,-8-25 0-16,0 0 0 0,16 25 0 0,-1-1 0 0,-15-24 0 16,0 0 0-16,18 17 0 0,-1-2 0 15,4-6 0-15,-3 0 0 0,-1-9 0 0,-2 0 0 16,2-6 0-16,-1 1 0 0,2-5 0 0,-3 2 0 15,-1-5 0-15,-1-1 0 0,1-4 0 0,-2 0 0 16,0-3 0-16,-4 1 0 0,2-1 0 0,-2-3 0 16,4 1 0-16,0-1 0 0,0 3 0 15,-4 0 0-15,2 9 0 0,-5-3 0 0,1 7 0 0,-3-4 0 0,4 9 0 16,-4-3 0-16,-1 9 0 0,-2-3 0 16,0 8 0-16,0-2 0 0,0 6 0 15,0 0 0-15,0 3 0 0,-2 0 0 0,2 6 0 0,0-3 0 16,0 6 0-16,0-4 0 0,0-20 0 0,0 0 0 0,2 27 0 15,-2-3 0-15,0-24 0 0,0 0 0 16,0 0 0-16,0 0 0 0,0 0 0 0,0 0 0 0,0 29 0 16,0-3 0-16,0-26 0 0,0 0 0 0,4 21 0 15,-1 0 0-15,0-11 0 0,-3-5 0 16,3-5 0-16,-3-3 0 0,0-9 0 0,0 0 0 0,3-5 0 16,-3-1 0-16,2-6 0 0,1 1 0 0,3-7 0 15,1-3 0-15,-4 4 0 0,-1-2 0 16,4 5 0-16,0 0 0 0,0 4 0 0,-1-1 0 0,2 11 0 15,-1 1 0-15,2 2 0 0,-2 0 0 0,-6 9 0 16,0 0 0-16,12 0 0 0,-3 0 0 0,2 5 0 16,2-1 0-16,1 7 0 0,-2-2 0 0,4 6 0 15,-1-3 0-15,2 2 0 0,-2-2 0 0,2 3 0 16,-2-3 0-16,3 3 0 0,-3-1 0 0,-15-14 0 16,0 0 0-16,17 13 0 0,-2-1 0 0,-15-12 0 15,0 0 0-15,20 9 0 0,-1-4 0 16,-19-5 0-16,0 0 0 0,24 7 0 0,-3-4 0 0,-21-3 0 15,0 0 0-15,20-3 0 0,1 0 0 0,-4-6 0 16,1-4 0-16,-4 2 0 0,2-5 0 0,-8-1 0 16,3-1 0-16,-3 1 0 0,-2-1 0 0,-6 18 0 15,0 0 0-15,0 0 0 0,0 0 0 16,0 0 0-16,0 0 0 0,3-15 0 0,-3-3 0 0,-3 7 0 16,0-5 0-16,-3 14 0 0,1-4 0 0,5 6 0 15,0 0 0-15,-7 3 0 0,-3-3 0 0,5 8 0 16,-1 1 0-16,3 6 0 0,-3 0 0 0,3 3 0 15,0 0 0-15,3 2 0 0,-3-2 0 0,6 6 0 16,-3-3 0-16,0-21 0 0,0 0 0 0,6 24 0 16,-4-2 0-16,11 6 0 0,-2-4 0 0,-11-24 0 15,0 0 0-15,19 20 0 0,-2-2 0 0,10-4 0 0,-3 2 0 16</inkml:trace>
  <inkml:trace contextRef="#ctx0" brushRef="#br0" timeOffset="9033.3998">27458 11026 2048 0,'5'0'0'0,"-26"4"0"0,13-4 0 0,-5 3 0 0,2-3 0 0,-3 6 0 0,-3-3 0 0,6-1 0 16,-4 1 0-16,0 3 0 0,0 1 0 16,1-2 0-16,-1 1 0 0,3-1 0 0,0 2 0 15,3 2 0-15,1-3 0 0,2 3 0 0,0-4 0 0,6 4 0 16,-3 0 0-16,3 0 0 0,0 0 0 0,6 4 0 16,-3-5 0-16,3 7 0 0,-3-3 0 15,5 3 0-15,2-4 0 0,-2 8 0 16,1-2 0-16,3 4 0 0,0-3 0 0,2 2 0 0,-2 1 0 0,3 6 0 15,0-3 0 1,-15-24 0-16,0 0 0 0,15 26 0 16,-3-2 0-16,-12-24 0 0,0 0 0 0,12 23 0 0,-4 1 0 0,-8-24 0 0,0 0 0 0,0 24 0 15,0 0 0-15,0-24 0 0,0 0 0 0,-5 20 0 16,-4-2 0-16,-3-3 0 16,-3-4 0-16,15-11 0 15,0 0 0-15,-19 11 0 0,-1-6 0 0,0-2 0 0,-4 0 0 16,24-3 0-16,0 0 0 0,-20 0 0 0,-4-3 0 0,24 3 0 0,0 0 0 15,-18-6 0-15,1-2 0 0,1-5 0 0,1 1 0 0</inkml:trace>
  <inkml:trace contextRef="#ctx0" brushRef="#br0" timeOffset="9504.3095">27650 10799 2048 0,'0'0'0'0,"0"0"0"0,0 0 0 0,0 0 0 15,0 0 0-15,0 2 0 0,0-2 0 0,0 6 0 0,0-3 0 16,0 6 0-16,0-3 0 0,0 9 0 0,0-3 0 0,0 9 0 0,0-1 0 16,0 7 0-16,0-3 0 0,0 14 0 15,0-2 0-15,0 11 0 0,0 0 0 0,0 10 0 16,0-4 0-16,0 1 0 0,0-1 0 0,0-53 0 15,0 0 0-15,0 44 0 0,0-2 0 0,0-42 0 16,0 0 0-16,0 0 0 0,0 0 0 0,0 0 0 0,0 0 0 16,3 33 0-16,-3-1 0 0,0-32 0 15,0 0 0-15,2 21 0 0,1-3 0 0,3-12 0 16,-3-3 0-16,4-6 0 0,-2-3 0 0,4-6 0 0,-3-3 0 16,3-2 0-16,-3-1 0 0,2-6 0 0,1 1 0 15,3-7 0-15,-2-3 0 0,-2 6 0 0,2 1 0 16,-2 2 0-16,1 0 0 0,0 9 0 0,0 1 0 15,-3 8 0-15,0 0 0 0,-1 9 0 0,1-3 0 16,1 11 0-16,-5-1 0 0,4 7 0 0,-3-2 0 16,3 5 0-16,-1 2 0 0,2 4 0 0,-1-2 0 15,0 9 0-15,-1-4 0 0,4 0 0 0,0-1 0 16,-9-28 0-16,0 0 0 0,9 29 0 0,-1-2 0 16,-8-27 0-16,0 0 0 0,14 23 0 0,-3-2 0 15,7 0 0-15,-3-3 0 0,3-6 0 0,-1 0 0 0</inkml:trace>
  <inkml:trace contextRef="#ctx0" brushRef="#br0" timeOffset="9966.4389">28367 11178 2048 0,'0'0'0'0,"0"0"0"0,0 0 0 0,0 0 0 15,0 0 0-15,-3 0 0 0,-3 0 0 0,0 0 0 16,0 0 0-16,-3 0 0 0,0 0 0 0,1 0 0 15,-2 0 0-15,2 0 0 0,-4 0 0 0,0 3 0 16,0 0 0-16,-1 3 0 0,-1 0 0 0,3 3 0 16,-5 0 0-16,5 6 0 0,-1-3 0 0,3 5 0 15,-2-2 0-15,4 3 0 0,-2 0 0 0,4 2 0 16,-1 0 0-16,3 2 0 0,-4-4 0 0,7 0 0 16,-2-1 0-16,4 1 0 0,-2-3 0 0,7 0 0 15,-4-1 0-15,3-2 0 0,-1 0 0 0,4-3 0 16,0-3 0-16,3-3 0 0,-4-1 0 0,5-2 0 15,-2 0 0-15,2-5 0 0,-5-1 0 16,4-3 0-16,-3-3 0 0,2-3 0 0,-1 1 0 0,0-4 0 16,-5 0 0-16,4-3 0 0,-3 1 0 0,2-1 0 15,-1-3 0-15,1 3 0 0,-2-2 0 0,0 1 0 16,-1 2 0-16,2 2 0 0,-4 1 0 0,0 2 0 16,-3 0 0-16,0 6 0 0,0 0 0 0,0 3 0 15,-3 1 0-15,3 5 0 0,0 0 0 0,0 5 0 16,-3 1 0-16,6 6 0 0,-3-3 0 0,3 6 0 15,-3 0 0-15,3 5 0 0,0-2 0 0,2 6 0 16,1-4 0-16,1 4 0 0,-2-4 0 0,4 5 0 16,-1-1 0-16,5 2 0 0,-2-2 0 0,-11-24 0 15,0 0 0-15,16 21 0 0,-4-2 0 0,3 1 0 0,-1-4 0 16</inkml:trace>
  <inkml:trace contextRef="#ctx0" brushRef="#br0" timeOffset="10733.1189">28850 11130 2048 0,'0'0'0'0,"0"0"0"15,0 0 0-15,0 0 0 0,0 0 0 0,0 0 0 0,-3 0 0 16,0 0 0-16,-3 0 0 0,0 0 0 0,0 0 0 16,-2 0 0-16,-2 0 0 0,1 0 0 0,0 0 0 15,1 0 0-15,-5 0 0 0,2 3 0 0,-2 0 0 16,5 3 0-16,-4-2 0 0,0 4 0 0,1-1 0 15,2 4 0-15,0 1 0 0,0 3 0 0,0-3 0 16,4 6 0-16,-2-4 0 0,4 7 0 0,-3-4 0 16,4 5 0-16,-1-5 0 0,3 4 0 0,0 0 0 15,3 0 0-15,-1 0 0 0,4-1 0 0,1 0 0 16,-7-20 0-16,0 0 0 0,8 18 0 0,1 0 0 16,-9-18 0-16,0 0 0 0,11 14 0 0,2 2 0 15,1-4 0-15,1-4 0 0,2-4 0 0,1-4 0 16,-3-6 0-16,0 0 0 0,0-6 0 0,0-4 0 15,-3 0 0-15,0-5 0 0,-3-3 0 0,-1 1 0 16,2-14 0-16,-2 2 0 0,-2-6 0 0,-3-4 0 0,3 1 0 16,-3-3 0-16,-1 4 0 0,2-1 0 0,-1 9 0 15,-3-4 0-15,0 10 0 0,-3-4 0 16,3 12 0-16,-4 0 0 0,4 10 0 0,-2-5 0 0,2 8 0 16,-3-1 0-16,3 3 0 0,-3-3 0 0,3 6 0 15,-3 0 0-15,3 3 0 0,0 0 0 0,0 6 0 16,-3 0 0-16,3 6 0 0,-3 0 0 0,3 8 0 15,0-2 0-15,3 6 0 0,-3 0 0 0,3 12 0 16,0-4 0-16,3 4 0 0,0-1 0 0,3 6 0 16,-1 1 0-16,5 0 0 0,-2-1 0 15,1-2 0-15,0-1 0 0,0-5 0 0,-3 0 0 0,3-8 0 16,0 0 0-16,-12-25 0 0,0 0 0 0,15 24 0 16,-1-5 0-16,-14-19 0 0,0 0 0 0,18 20 0 15,-3-6 0-15,3-2 0 0,-1-4 0 0,1-5 0 16,-1-3 0-16,2-3 0 0,-4-2 0 0,2-8 0 15,-1 2 0-15,-2-4 0 0,1 0 0 0,-1-5 0 16,2-1 0-16,-2-6 0 0,0 0 0 0,-1 1 0 16,-2-1 0-16,0 0 0 0,-6 0 0 0,-5 27 0 15,0 0 0-15,3-23 0 0,0 0 0 0,-3 4 0 16,-3 2 0-16,-3 5 0 0,-1-3 0 0,1 6 0 16,-3 1 0-16,1 1 0 0,-2 1 0 0,2 6 0 15,-4-2 0-15,3 4 0 0,-3-2 0 0,4 6 0 16,-2 1 0-16,2 4 0 0,-4-2 0 0,4 6 0 15,-2 0 0-15,5 5 0 0,-1-2 0 0,3 6 0 16,0-3 0-16,3 5 0 0,-3-2 0 0,6 5 0 16,-3 2 0-16,6-2 0 0,0-2 0 15,5-1 0-15,-1 2 0 0,4-8 0 0,-2-3 0 0,0-4 0 16,-1-2 0-16,7-4 0 0,-4-5 0 0,2-2 0 0,-2-2 0 16</inkml:trace>
  <inkml:trace contextRef="#ctx0" brushRef="#br0" timeOffset="11299.8993">29783 11222 2048 0,'6'0'0'0,"-23"0"0"0,7 0 0 0,4 0 0 0,-2 0 0 16,-1 0 0-16,0 0 0 0,0 4 0 16,-2-4 0-16,1 5 0 0,-2-1 0 0,3 2 0 15,0-1 0-15,0 7 0 0,1 0 0 0,2 3 0 0,-4-1 0 16,5 7 0-16,-1-3 0 0,3 3 0 0,0 0 0 0,3 3 0 16,0-4 0-16,3 4 0 0,-3 0 0 15,6 2 0-15,-3 1 0 0,-3-27 0 0,0 0 0 16,0 0 0-16,0 0 0 0,12 23 0 0,-3 1 0 15,5-6 0-15,-2 1 0 0,1-11 0 0,-2 1 0 16,4-3 0-16,-3-3 0 0,0-6 0 16,-3 0 0-16,2-3 0 0,1-3 0 0,0-2 0 0,0-5 0 15,0-2 0-15,-1-3 0 0,-1-2 0 0,-2-1 0 0,4-8 0 16,-3-4 0-16,3-8 0 0,-3-1 0 0,1-5 0 16,-2-1 0-16,-2-2 0 0,-3-1 0 0,0 1 0 15,-1 0 0-15,1 8 0 0,-3 1 0 0,0 44 0 16,0 0 0-16,0 0 0 0,0 0 0 0,0 0 0 15,0 0 0-15,0-33 0 0,0 0 0 0,0 33 0 16,0 0 0-16,0 0 0 0,0 0 0 0,4-20 0 16,-4-1 0-16,0 15 0 0,0 1 0 0,3 10 0 15,-3 1 0-15,3 12 0 0,-3-3 0 0,0 11 0 16,0-2 0-16,0 17 0 0,0-2 0 0,0 11 0 16,0 1 0-16,3 12 0 0,-3-5 0 0,2 4 0 15,1-2 0-15,0-12 0 0,0-1 0 0,3-11 0 16,-3-4 0-16,-3-32 0 0,0 0 0 0,6 24 0 15,-3-4 0-15,3-2 0 0,0-2 0 0,6-5 0 16,-3-1 0-16</inkml:trace>
  <inkml:trace contextRef="#ctx0" brushRef="#br0" timeOffset="13216.8378">31710 9500 2048 0,'0'-6'0'0,"-7"26"0"0,4-13 0 16,0 4 0-16,0-3 0 0,1 8 0 0,-4-4 0 0,3 2 0 16,0-2 0-16,-4 6 0 0,2 1 0 0,-1 1 0 15,-2-2 0-15,-1 2 0 0,-2 1 0 0,3 3 0 16,-4-1 0-16,0 4 0 0,1 0 0 0,11-27 0 15,0 0 0-15,-10 29 0 0,-1-1 0 0,11-28 0 16,0 0 0-16,-9 29 0 0,-3 0 0 0,12-29 0 16,0 0 0-16,0 0 0 0,0 0 0 0,-9 30 0 15,1-3 0-15,8-27 0 0,0 0 0 0,-6 27 0 16,-1-4 0-16,7-23 0 0,0 0 0 0,7 22 0 16,-1-2 0-16,2-8 0 0,1 0 0 0,9-3 0 15,-4-4 0-15,4 1 0 0,0-2 0 0,5-2 0 16,-1 1 0-16,2 0 0 0,-3-3 0 0,4 0 0 15,-1 0 0-15,6 4 0 0,-1-4 0 0,-29 0 0 16,0 0 0-16,31 2 0 0,-2-2 0 0,-29 0 0 16,0 0 0-16,33 0 0 0,-4 0 0 0,-29 0 0 15,0 0 0-15,0 0 0 0,0 0 0 0,30 0 0 16,-1-2 0-16,-1-5 0 0,-2 2 0 0</inkml:trace>
  <inkml:trace contextRef="#ctx0" brushRef="#br0" timeOffset="13499.8504">31943 9868 2048 0,'0'0'0'0,"0"0"0"0,0 0 0 16,0 0 0-16,0 0 0 0,0 3 0 0,0-3 0 16,0 3 0-16,0-1 0 0,0 4 0 0,0-3 0 15,0 6 0-15,0-3 0 0,0 6 0 0,0 0 0 16,0 3 0-16,0-1 0 0,0 4 0 0,0-3 0 15,0 3 0-15,0-1 0 0,0 1 0 0,0 0 0 16,0 3 0-16,0-3 0 0,0 3 0 16,0-3 0-16,0-1 0 0,0 1 0 0,0-18 0 0,0 0 0 15,0 0 0-15,0 0 0 0,0 17 0 0,0 2 0 16,0-19 0-16,0 0 0 0,0 0 0 0,0 0 0 16,0 0 0-16,0 0 0 0,0 20 0 0,-3-2 0 0</inkml:trace>
  <inkml:trace contextRef="#ctx0" brushRef="#br0" timeOffset="13883.7163">31037 10608 2048 0,'0'0'0'0,"0"4"0"0,-3-1 0 0,3 0 0 16,-3 0 0-16,3 0 0 0,-4-1 0 0,8 1 0 16,-4 0 0-16,6 0 0 0,-1 0 0 0,7 0 0 15,0-3 0-15,5 3 0 0,-1 0 0 0,4-3 0 16,1 0 0-16,6 3 0 0,-3-3 0 0,8 0 0 16,1 0 0-16,3 0 0 0,-1 0 0 0,10-3 0 15,-2 0 0-15,9 0 0 0,-5 0 0 0,6 0 0 16,0 0 0-16,4 0 0 0,-2-2 0 0,-1 2 0 15,0-3 0-15,-3 3 0 0,-2-4 0 0,1 5 0 16,-2-4 0-16,0 0 0 0,-2 0 0 0,3 0 0 16,-5 0 0-16,-5 3 0 0,-1-3 0 0,0 3 0 15,-2 0 0-15,-1 0 0 0,1 1 0 0,-36 2 0 16,0 0 0-16,36 0 0 0,-1-3 0 0,-35 3 0 16,0 0 0-16,0 0 0 0,0 0 0 0,33 3 0 15,0-3 0-15,-33 0 0 0,0 0 0 0,29 5 0 16,1-2 0-16</inkml:trace>
  <inkml:trace contextRef="#ctx0" brushRef="#br0" timeOffset="14649.807">32100 11042 2048 0,'0'0'0'0,"0"0"0"0,0 0 0 0,0 0 0 0,0 0 0 16,0 0 0-16,0 0 0 0,0 0 0 0,0 0 0 0,3 0 0 16,-3 0 0-16,4 0 0 0,-4 0 0 15,2-3 0-15,1 0 0 0,0 0 0 0,-3-4 0 16,3 2 0-16,-3-4 0 0,0 3 0 0,0-3 0 0,0 1 0 15,0-5 0-15,0 5 0 0,-3-2 0 0,0 1 0 16,-2 1 0-16,-5-2 0 0,2 2 0 16,-4-1 0-16,-3 0 0 0,1 3 0 0,-2 0 0 15,-1 0 0-15,-2 0 0 0,4 3 0 0,-2 0 0 16,-1 3 0-16,-2 0 0 0,2 3 0 0,1-3 0 0,-2 7 0 16,-2-1 0-16,4 2 0 0,-2 1 0 0,5 6 0 15,-4-3 0-15,7 2 0 0,-5 2 0 0,5 1 0 16,-4 1 0-16,6 3 0 0,1-3 0 15,5 3 0-15,-4-1 0 0,7 1 0 0,-3-1 0 0,6 1 0 16,1 1 0-16,2-5 0 0,-1 1 0 0,7 0 0 16,-3-4 0-16,3 1 0 0,-1 0 0 0,7-3 0 15,-4-4 0-15,4-2 0 0,-2 1 0 0,2-4 0 16,0-1 0-16,-1-2 0 0,1 0 0 0,-1-2 0 16,1-1 0-16,-1-4 0 0,2 1 0 0,-1-2 0 15,0-4 0-15,0 0 0 0,-4-2 0 0,1-2 0 16,0 2 0-16,-3-4 0 0,-1-2 0 0,1 1 0 15,-3 1 0-15,0 3 0 0,-3-2 0 0,-1 2 0 16,2 0 0-16,-1 4 0 0,-3-2 0 0,-1 5 0 16,1-4 0-16,0 6 0 0,0-4 0 0,0 5 0 15,-3-1 0-15,3 3 0 0,-3 1 0 0,2 2 0 16,-2 0 0-16,4 5 0 0,-4-2 0 0,0 5 0 16,0-1 0-16,3 4 0 0,-3 2 0 0,0 5 0 15,0-4 0-15,0 7 0 0,0-3 0 0,0 5 0 16,-3 2 0-16,-1 7 0 0,2-3 0 0,2 4 0 15,-3 0 0-15,3 2 0 0,-3-2 0 16,3 3 0-16,-3-4 0 0,3 4 0 0,0-4 0 0,0 4 0 16,-3-1 0-16,3 8 0 0,0-5 0 0,0 3 0 15,0-2 0-15,0-39 0 0,0 0 0 0,3 35 0 0,-3 1 0 16,0-36 0-16,0 0 0 0,0 0 0 0,0 0 0 16,0 0 0-16,0 0 0 0,3 29 0 0,-3 1 0 15,0-30 0-15,0 0 0 0,0 0 0 0,0 0 0 16,-3 21 0-16,-3-3 0 0</inkml:trace>
  <inkml:trace contextRef="#ctx0" brushRef="#br1" timeOffset="22566.2598">18591 12732 2048 0,'0'-6'0'0,"0"27"0"0,0-15 0 16,0 6 0-16,0-4 0 0,0 4 0 0,0 0 0 16,0 0 0-16,0 0 0 0,0 6 0 0,0-4 0 15,0 4 0-15,0-4 0 0,0 5 0 0,0-5 0 16,0 4 0-16,0 0 0 0,3 3 0 0,-3-3 0 15,0-18 0-15,0 0 0 0,0 0 0 0,0 0 0 16,3 21 0-16,-3-5 0 0,0-16 0 0,0 0 0 16,0 0 0-16,0 0 0 0,3 25 0 0,-3-4 0 15</inkml:trace>
  <inkml:trace contextRef="#ctx0" brushRef="#br1" timeOffset="22952.624">18212 13405 2048 0,'0'0'0'0,"0"0"0"0,0 0 0 0,2 0 0 15,2 0 0-15,-1 0 0 0,-3 0 0 0,6 0 0 16,0 0 0-16,5 0 0 0,-2 0 0 0,3 0 0 16,-1 0 0-16,5 0 0 0,-5 0 0 0,7 0 0 15,-3 0 0-15,6 0 0 0,-3-3 0 0,2 1 0 16,1-2 0-16,3 1 0 0,-4-3 0 0,7-1 0 16,-4 2 0-16,11-4 0 0,-5 0 0 0,4 0 0 15,-4-3 0-15,1 4 0 0,0-1 0 0,-30 9 0 16,0 0 0-16,33-7 0 0,-1-2 0 0,-32 9 0 15,0 0 0-15,35-5 0 0,-3-1 0 0,-32 6 0 16,0 0 0-16,37-6 0 0,-4 0 0 0,-33 6 0 16,0 0 0-16,32-5 0 0,1-2 0 0,-33 7 0 15,0 0 0-15,29-6 0 0,1-3 0 0</inkml:trace>
  <inkml:trace contextRef="#ctx0" brushRef="#br1" timeOffset="23866.3116">18492 13616 2048 0,'0'0'0'0,"0"0"0"15,0 0 0-15,0 0 0 0,0 0 0 0,0 0 0 0,0 0 0 0,0 0 0 16,0 0 0-16,4 0 0 0,-4 0 0 16,3 0 0-16,0 0 0 0,3 0 0 0,-4 0 0 0,5 0 0 15,-1 0 0-15,3 0 0 0,-3 0 0 16,3 0 0-16,0-3 0 0,3-1 0 0,-4 2 0 0,5 2 0 15,-2-4 0-15,0 1 0 0,2 0 0 0,1 1 0 16,-2-2 0-16,0 2 0 0,-1-2 0 0,2 4 0 16,-1-2 0-16,0 2 0 0,-3-3 0 15,0 6 0-15,-1-1 0 0,2 2 0 0,-5-2 0 0,1 4 0 16,0 0 0-16,-1 0 0 0,-1 1 0 0,-1-1 0 16,-3-1 0-16,0 4 0 0,0 0 0 15,-3 0 0-15,-1-3 0 0,-1 3 0 0,-1-1 0 0,-3 2 0 16,0-4 0-16,0 2 0 0,-2 1 0 0,2 0 0 15,-3-3 0-15,2-1 0 0,-2 2 0 0,1 2 0 16,-1-3 0-16,0 0 0 0,0-3 0 16,4 2 0-16,-2-2 0 0,5 0 0 0,-4 0 0 0,3 0 0 15,0-1 0-15,3 2 0 0,0-4 0 0,3 3 0 16,-3-3 0-16,6 3 0 0,-3-3 0 0,6 3 0 16,0-3 0-16,3 3 0 0,-3-3 0 0,2 0 0 15,2 0 0-15,1 2 0 0,1-2 0 0,3 4 0 16,-4-4 0-16,4 3 0 0,1-3 0 0,-1 3 0 15,-1-3 0-15,4 3 0 0,-3 0 0 0,3 3 0 16,-4 0 0-16,-14-6 0 0,0 0 0 0,15 6 0 16,-1 0 0-16,-14-6 0 0,0 0 0 0,0 0 0 15,0 0 0-15,19 9 0 0,-5 0 0 0,-14-9 0 16,0 0 0-16,13 15 0 0,-1 0 0 0,-4 2 0 0,-1 1 0 16,-1 2 0-16,-4-2 0 0,-2-18 0 15,0 0 0-15,0 21 0 0,-2-3 0 0,-1 2 0 0,-3-2 0 16,6-18 0-16,0 0 0 0,-10 22 0 0,-1-5 0 15,11-17 0-15,0 0 0 0,-16 15 0 16,2 0 0-16,14-15 0 0,0 0 0 0,-19 11 0 0,-1-1 0 16,20-10 0-16,0 0 0 0,-20 6 0 0,-1-4 0 15,21-2 0-15,0 0 0 0,-20-2 0 0,-1-1 0 16,3-7 0-16,-1 2 0 0,4-5 0 0,1 2 0 16,5-1 0-16,0 1 0 0,3-2 0 0,0-2 0 15</inkml:trace>
  <inkml:trace contextRef="#ctx0" brushRef="#br1" timeOffset="24435.405">19795 13180 2048 0,'0'0'0'0,"0"0"0"0,0 0 0 0,0 0 0 15,0 0 0-15,0 0 0 0,-3 0 0 0,0 0 0 16,-1 0 0-16,-2 3 0 0,1-3 0 0,-4 2 0 15,1 2 0-15,-3 2 0 0,0-4 0 0,1 8 0 16,-1-2 0-16,2 4 0 16,-3 0 0-16,3 2 0 0,-2 1 0 0,1 3 0 0,2-1 0 15,2 2 0-15,-3-2 0 0,7 4 0 0,-5-3 0 0,7 4 0 16,-3-4 0-16,6-2 0 0,-3 2 0 16,4 0 0-16,-1 0 0 0,2-4 0 0,1 2 0 0,3-2 0 15,0-2 0-15,0 0 0 0,-1-3 0 0,5-1 0 16,-2-1 0-16,3-4 0 0,-1-1 0 0,1-2 0 15,-1 0 0-15,2-2 0 0,0-5 0 0,-1 2 0 16,1-4 0-16,0 0 0 0,-4 0 0 0,1-3 0 16,0-2 0-16,0 1 0 0,-3-1 0 0,2-1 0 15,-1-3 0-15,-5 4 0 0,1-4 0 0,-3 0 0 16,-3 0 0-16,0 0 0 0,0 0 0 0,0 3 0 16,0 1 0-16,-3 1 0 0,0-1 0 0,-3 2 0 15,0 1 0-15,0 1 0 0,-2-2 0 0,2 4 0 16,-4-2 0-16,2 5 0 0,-1-4 0 0,1 3 0 15,-2 0 0-15,2 0 0 0,-1 0 0 0,-1 4 0 16,2-2 0-16,2 2 0 0,-2-2 0 0,5 4 0 16,-4 0 0-16,4 0 0 0,-2 0 0 0</inkml:trace>
  <inkml:trace contextRef="#ctx0" brushRef="#br1" timeOffset="24799.3322">20256 13052 2048 0,'0'0'0'0,"0"0"0"0,0-2 0 16,0 2 0-16,0-4 0 0,0 1 0 0,0 0 0 16,0 0 0-16,0 0 0 0,0-1 0 0,0 2 0 15,0-1 0-15,-3 0 0 0,1 3 0 0,-2-3 0 16,1 3 0-16,-3-3 0 0,3 6 0 0,-2 0 0 15,-1 3 0-15,-1 0 0 0,4 6 0 0,-2 0 0 16,2 6 0-16,-3-4 0 0,0 7 0 0,1 0 0 16,1 5 0-16,-2 1 0 0,3 9 0 15,-2-4 0-15,2 7 0 0,0-1 0 0,0 10 0 0,0-3 0 16,3 5 0-16,0 0 0 0,3 0 0 0,0-1 0 0,0-2 0 16,-3-3 0-16,3-9 0 0,-1 1 0 15,-2-36 0-15,0 0 0 0,3 32 0 0,-3 2 0 16,0-34 0-16,0 0 0 0,0 0 0 0,0 0 0 0,0 0 0 15,0 0 0-15,3 21 0 0,-3-1 0 0,-3-8 0 16,0-3 0-16,1-9 0 0,-4 0 0 0</inkml:trace>
  <inkml:trace contextRef="#ctx0" brushRef="#br1" timeOffset="24966.4404">20090 13502 2048 0,'0'0'0'0,"0"0"0"0,0 0 0 0,0 0 0 16,0 0 0-16,3 0 0 0,0 0 0 0,3 0 0 15,0 0 0-15,3 0 0 0,-3 0 0 0,9 0 0 16,-3 0 0-16,3 0 0 0,-1 0 0 0,4 0 0 16,-1-2 0-16,1-1 0 0,1 0 0 0,1 0 0 15,1 0 0-15,3 0 0 0,-4-3 0 0,4 0 0 16,0 1 0-16,5-5 0 0,-2 2 0 0</inkml:trace>
  <inkml:trace contextRef="#ctx0" brushRef="#br1" timeOffset="25616.333">21314 13034 2048 0,'0'0'0'0,"0"0"0"0,0-4 0 0,0 4 0 16,0-2 0-16,-3-1 0 0,0 0 0 0,0 0 0 0,-2-2 0 15,2 2 0-15,-4-3 0 0,1-1 0 16,1 2 0-16,-4-1 0 0,0-1 0 0,0 2 0 0,-2-1 0 16,-2 3 0-16,2-3 0 0,-1 6 0 0,-3-3 0 15,4 3 0-15,-6-3 0 0,3 6 0 16,-1 0 0-16,4 3 0 0,-5 0 0 0,5 2 0 0,-4-1 0 16,3 4 0-16,-2 2 0 0,4 1 0 0,-1-2 0 15,3 6 0-15,-2-3 0 0,4 2 0 16,1 1 0-16,2 0 0 0,0 0 0 0,6-1 0 15,-3-1 0-15,5 1 0 0,-2-1 0 0,3 1 0 0,1-2 0 16,1-3 0-16,-2-1 0 0,5 2 0 16,-1-2 0-16,1-2 0 0,-2-3 0 0,3 0 0 15,0-1 0-15,0-5 0 0,-1 0 0 0,4-2 0 0,-3-1 0 16,-1-3 0-16,3 0 0 0,-3-3 0 0,1 1 0 16,0-5 0-16,-3-1 0 0,2-2 0 0,-1 2 0 15,-2 0 0-15,-2-4 0 0,0 0 0 16,0 0 0-16,0-1 0 0,-3 3 0 0,0 1 0 0,-1-1 0 15,1 2 0-15,-3-1 0 0,0 7 0 16,-3-5 0-16,3 4 0 0,-2 0 0 0,2 4 0 0,-3-1 0 16,3 0 0-16,-3 0 0 0,3 6 0 0,-3-3 0 15,3 3 0-15,0 0 0 0,0 3 0 0,0-1 0 16,0 8 0-16,0-2 0 0,0 4 0 0,0 0 0 0,3 6 0 16,-3-3 0-16,3 5 0 0,0-2 0 15,-1 3 0-15,-2 0 0 0,3 6 0 16,-3-4 0-16,6 9 0 0,-3-2 0 0,4 3 0 0,-5-1 0 15,4 0 0-15,0-1 0 0,-6-31 0 0,0 0 0 16,6 33 0-16,-4-1 0 0,5 4 0 0,-1-4 0 16,-6-32 0-16,0 0 0 0,5 36 0 0,1-1 0 0,-6-35 0 15,0 0 0-15,0 0 0 0,0 0 0 0,0 0 0 16,0 0 0-16,7 36 0 0,0-3 0 0,-7-33 0 16,0 0 0-16,2 24 0 15,1-1 0-15</inkml:trace>
  <inkml:trace contextRef="#ctx0" brushRef="#br1" timeOffset="26582.5695">18807 14478 2048 0,'3'-6'0'0,"-12"29"0"15,3-10 0-15,3 5 0 0,-2 0 0 0,2 4 0 16,-3 0 0-16,3 5 0 0,-4-3 0 0,5 11 0 16,-4 0 0-16,0 7 0 0,0 0 0 0,4 2 0 15,-1-2 0-15,3-1 0 0,0 1 0 16,3-4 0-16,-1-2 0 0,4-1 0 0,-3 1 0 0,3-1 0 15,-3-2 0-15,-3-33 0 0,0 0 0 0,6 30 0 16,0-3 0-16,3-1 0 0,-4 0 0 0,-5-26 0 16,0 0 0-16,0 0 0 0,0 0 0 0,0 0 0 15,0 0 0-15,9 21 0 0,0 0 0 0,0-9 0 0,-1-3 0 16</inkml:trace>
  <inkml:trace contextRef="#ctx0" brushRef="#br1" timeOffset="27200.5448">19379 14677 2048 0,'0'0'0'0,"0"0"0"0,0-3 0 0,0 3 0 0,0-4 0 15,-3 4 0-15,0-2 0 0,0-1 0 0,-3 0 0 16,1 0 0-16,-2 0 0 0,1 1 0 0,-2-2 0 16,-1 1 0-16,0-3 0 0,-3 4 0 0,1-5 0 15,-2 4 0-15,2 0 0 0,-4 0 0 0,0-2 0 16,3 2 0-16,-3 0 0 0,0 3 0 0,0 0 0 0,4 3 0 16,-4-3 0-16,3 5 0 0,-3 1 0 15,4 4 0-15,-5-2 0 0,5 4 0 0,0-3 0 16,1 6 0-16,-1-1 0 0,5 5 0 0,-4-5 0 0,4 4 0 15,0-3 0-15,3 3 0 0,0-1 0 0,3-1 0 16,0-2 0-16,3 0 0 0,0 2 0 0,3-5 0 16,-2 2 0-16,2-5 0 0,0-2 0 0,2-1 0 15,-2 2 0-15,7-7 0 0,-5 0 0 16,4 0 0-16,-3-3 0 0,5-3 0 0,-2 0 0 0,0-2 0 16,0-5 0-16,3 2 0 0,-4-1 0 0,1-3 0 15,0 0 0-15,0 0 0 0,1-2 0 0,-2 2 0 16,-2 0 0-16,0 0 0 0,0 1 0 0,-1 4 0 15,-2-1 0-15,1 1 0 0,-2 2 0 0,1 2 0 16,-3 0 0-16,3 2 0 0,-3-1 0 0,3 5 0 16,-3 0 0-16,3 3 0 0,-3-1 0 15,0 8 0-15,-3-4 0 0,2 8 0 0,-2-1 0 0,3 5 0 16,-3-4 0-16,0 7 0 0,0-3 0 0,0 5 0 16,-3 1 0-16,3 9 0 0,0-1 0 0,0 4 0 15,0-3 0-15,0 2 0 0,0-2 0 0,0-33 0 16,0 0 0-16,0 35 0 0,0 1 0 0,0-36 0 15,0 0 0-15,0 0 0 0,0 0 0 0,0 0 0 16,0 0 0-16,0 38 0 0,0 1 0 0,3-7 0 16,-3 1 0-16,0-33 0 0,0 0 0 0,3 15 0 15,-3-3 0-15,3-12 0 0,-3 0 0 0</inkml:trace>
  <inkml:trace contextRef="#ctx0" brushRef="#br1" timeOffset="27419.2458">19856 14650 2048 0,'0'0'0'0,"0"4"0"16,0-2 0-16,0 4 0 0,0-3 0 0,0 0 0 15,0-1 0-15,3 2 0 0,-3-4 0 0,3 3 0 0,-3-3 0 16,3 3 0-16,0-3 0 0,0 3 0 0,-3-3 0 15,3 0 0-15,-3 0 0 0,0 0 0 0,0 0 0 16,0 3 0-16,-3-3 0 0</inkml:trace>
  <inkml:trace contextRef="#ctx0" brushRef="#br1" timeOffset="27716.202">19593 14866 2048 0,'0'0'0'0,"0"3"0"0,0 0 0 0,3 0 0 0,0 1 0 16,-1 1 0-16,-2-2 0 0,7 0 0 0,-1 0 0 0,2 0 0 15,1-1 0-15,3 2 0 0,0-4 0 16,3 3 0-16,-4-3 0 0,5 3 0 0,-5-3 0 0,6 3 0 16,1-3 0-16,4 0 0 0,-5 0 0 0,4 0 0 15,0 0 0-15,-1 0 0 0,1-3 0 0,3 3 0 16,-4-3 0-16,-20 3 0 0,0 0 0 0,0 0 0 15,0 0 0-15,25-3 0 0,-2-1 0 0,-23 4 0 16,0 0 0-16,0 0 0 0,0 0 0 0,0 0 0 16,0 0 0-16,27-2 0 0,-3-1 0 0,-24 3 0 15,0 0 0-15,20-3 0 0,-2-3 0 0</inkml:trace>
  <inkml:trace contextRef="#ctx0" brushRef="#br1" timeOffset="27844.2668">19856 15092 2048 0,'0'0'0'16,"0"6"0"-16,0 0 0 0,0 2 0 0,0-1 0 0,0 1 0 16,-2-2 0-16,2 0 0 0,-3-3 0 0,3 3 0 15,0-3 0-15,3 0 0 0,-3 0 0 0,0 0 0 16,0-3 0-16,0 0 0 0,0-3 0 0</inkml:trace>
  <inkml:trace contextRef="#ctx0" brushRef="#br1" timeOffset="28516.3917">20366 14707 2048 0,'0'0'0'0,"0"0"0"0,0 0 0 16,0 0 0-16,0 0 0 0,0 0 0 0,0 0 0 15,0-3 0-15,0-1 0 0,3 1 0 0,-3 0 0 16,2 0 0-16,-2-2 0 0,7 2 0 0,-4 0 0 16,6 3 0-16,-4-3 0 0,5 0 0 0,-2-1 0 15,4 4 0-15,-4-2 0 0,2 2 0 0,-2 0 0 16,4 0 0-16,-2 0 0 0,2 2 0 0,-4-2 0 15,2 7 0-15,-2-4 0 0,1 3 0 0,-2-1 0 16,-2 4 0-16,-2-2 0 0,0 1 0 0,-3 2 0 0,0 1 0 16,0-2 0-16,-3 3 0 0,0 0 0 15,-2 0 0-15,-2-4 0 0,-2 4 0 0,1 1 0 16,-5-5 0-16,2 1 0 0,0-1 0 0,-3 1 0 16,0 1 0-16,-1-4 0 0,3-1 0 0,0 1 0 15,1 1 0-15,-1-5 0 0,3 1 0 0,0 0 0 16,3 0 0-16,-2 0 0 0,1-1 0 0,1 2 0 15,4-1 0-15,-1 0 0 0,3 0 0 16,0 0 0-16,5-1 0 0,-2 2 0 0,7-1 0 0,-5 0 0 0,7 3 0 16,-4-4 0-16,5 4 0 0,-2 1 0 0,4 0 0 15,0-2 0-15,3 4 0 0,-4-1 0 16,2 4 0-16,-1-3 0 0,0 3 0 0,-1 0 0 16,1 3 0-16,-3-3 0 0,3 2 0 0,-4 1 0 0,-11-15 0 15,0 0 0 1,12 18 0-16,0-1 0 0,-12-17 0 15,0 0 0-15,9 24 0 0,-4-3 0 0,1 3 0 0,-3 0 0 0,1 3 0 16,-4-1 0-16,0-26 0 0,0 0 0 0,-7 24 0 0,1-4 0 0,1-2 0 16,-4 0 0-16,9-18 0 0,0 0 0 0,-12 14 0 15,-2-1 0-15,14-13 0 0,0 0 0 0,-16 11 0 16,-1-3 0-16,17-8 0 0,0 0 0 0,-18 8 0 16,-2-2 0-16,20-6 0 0,0 0 0 15,-18 3 0-15,-4-3 0 0,8-3 0 0,-1 0 0 0,6-3 0 16,0-1 0-16</inkml:trace>
  <inkml:trace contextRef="#ctx0" brushRef="#br1" timeOffset="28833.6752">20994 14947 2048 0,'0'0'0'0,"0"0"0"0,0 0 0 0,0 0 0 0,0 0 0 16,0 0 0-16,0 0 0 0,4 0 0 15,-1 0 0-15,2 0 0 0,-2 0 0 0,6 0 0 0,-2 0 0 16,1 0 0-16,1 0 0 0,3 0 0 0,-1 0 0 15,4 0 0-15,-3 0 0 0,2 0 0 16,-1 0 0-16,1 0 0 0,-2 0 0 0,3 0 0 0,-4 0 0 16,2 0 0-16,-1-3 0 0,0-1 0 0,-3 1 0 15,-1 3 0-15,-2-3 0 0</inkml:trace>
  <inkml:trace contextRef="#ctx0" brushRef="#br1" timeOffset="29032.2285">21033 15116 2048 0,'0'0'0'0,"0"3"0"0,0-1 0 0,0 4 0 15,0 0 0-15,0 0 0 0,0-3 0 16,3 3 0-16,0-3 0 0,2 0 0 0,2 0 0 0,2 0 0 16,-1-3 0-16,4 3 0 0,0 0 0 15,5 0 0-15,-2-3 0 0,4 0 0 0,-2-3 0 0,5 0 0 16,-5 0 0-16,4-3 0 0,-3 0 0 0,2-3 0 15,-2 1 0-15,3 2 0 0,-4-3 0 0</inkml:trace>
  <inkml:trace contextRef="#ctx0" brushRef="#br1" timeOffset="29882.6399">21521 14662 2048 0,'0'0'0'0,"0"0"0"0,0 0 0 0,0 0 0 0,0 0 0 16,0 0 0-16,0 0 0 0,3 0 0 0,-3 0 0 15,3 0 0-15,-3 0 0 0,7 0 0 0,-4 0 0 16,2 0 0-16,-1-3 0 0,5 0 0 0,-4 1 0 16,7 2 0-16,-3-4 0 0,3 4 0 0,-4-3 0 15,5 3 0-15,-2 0 0 0,2 0 0 0,-2-3 0 16,3 6 0-16,-1-3 0 0,1 3 0 0,-2-3 0 16,1 4 0-16,-2-2 0 0,-1 4 0 0,-2-3 0 15,1 6 0-15,-3-3 0 0,0 3 0 0,0-4 0 16,-3 8 0-16,-1-2 0 0,-2 2 0 0,0-5 0 15,0 4 0-15,-2-3 0 0,-4 2 0 0,0-1 0 16,-3 2 0-16,0-4 0 0,1 5 0 0,-2-5 0 16,-1 1 0-16,-2-3 0 0,1 3 0 0,0-3 0 15,4 0 0-15,-5 0 0 0,5-1 0 0,-3 1 0 16,1-2 0-16,-1-1 0 0,5 2 0 0,-4-2 0 16,7 0 0-16,-2-3 0 0,5 3 0 0,-3-1 0 15,3 2 0-15,0-4 0 0,6 3 0 0,-4-3 0 16,8 3 0-16,-4-3 0 0,5 3 0 0,2-3 0 15,1 3 0-15,-3-1 0 0,4 2 0 0,0-1 0 16,4 3 0-16,-1-3 0 0,-1 2 0 0,1 2 0 0,-1 3 0 16,1-5 0-16,3 4 0 0,-4-1 0 15,1 4 0-15,-3-3 0 0,-15-9 0 0,0 0 0 16,19 15 0-16,-5 0 0 0,1 2 0 0,0-2 0 0,-15-15 0 16,0 0 0-16,12 21 0 0,-1 0 0 15,-11-21 0-15,0 0 0 0,12 30 0 0,0-1 0 16,-6 4 0-16,-3-3 0 0,-3-1 0 0,-3-2 0 0,3-27 0 15,0 0 0-15,-6 26 0 0,-3-2 0 0,9-24 0 16,0 0 0-16,-12 23 0 0,-2-2 0 16,14-21 0-16,0 0 0 0,-21 22 0 0,0-5 0 0,21-17 0 15,0 0 0-15,-25 15 0 0,0-3 0 0,1-3 0 16,-3 0 0-16,27-9 0 0,0 0 0 16,-24 3 0-16,-2-3 0 0,6-3 0 0,-1-3 0 0,21 6 0 15,0 0 0-15,-19-12 0 0,2-2 0 0</inkml:trace>
  <inkml:trace contextRef="#ctx0" brushRef="#br1" timeOffset="30349.5571">21993 14371 2048 0,'0'0'0'0,"0"0"0"0,0 0 0 16,0 0 0-16,0 0 0 0,0 4 0 0,0-4 0 15,0 2 0-15,0 2 0 0,2-2 0 0,-2 1 0 16,3 0 0-16,0 0 0 0,4 6 0 0,-1-3 0 15,2 6 0-15,1-4 0 0,3 8 0 16,-3-5 0-16,3 7 0 0,0-3 0 0,3 6 0 0,0-3 0 16,2 6 0-16,-2-1 0 0,2 4 0 0,1-1 0 15,1 4 0-15,-5 0 0 0,1 2 0 0,-1-2 0 16,3 6 0-16,-6-4 0 0,3 7 0 16,-1-1 0-16,-2 6 0 0,0-1 0 0,-1 1 0 15,-4-3 0-15,2 1 0 0,-2-4 0 0,-2 4 0 0,-4-3 0 16,0-1 0-16,0 0 0 0,-4 1 0 0,-2-1 0 15,0-2 0-15,-2 0 0 0,-2-4 0 0,-1 1 0 16,2-6 0-16,-3-1 0 0,-2-2 0 16,0-1 0-16,1-1 0 0,-2-2 0 0,15-20 0 0,0 0 0 15,-18 18 0-15,0 0 0 0,18-18 0 0,0 0 0 16,0 0 0-16,0 0 0 0,-23 15 0 0,-4-4 0 0</inkml:trace>
  <inkml:trace contextRef="#ctx0" brushRef="#br1" timeOffset="30832.5704">21776 13303 2048 0,'0'0'0'0,"0"4"0"0,0-1 0 15,3-1 0-15,0 2 0 0,0-1 0 16,-3-3 0-16,7 3 0 0,-2-3 0 0,7 3 0 0,-4 0 0 15,8-1 0-15,-5 1 0 0,4 0 0 0,0 0 0 16,4 1 0-16,-5-4 0 0,4 3 0 16,-4-3 0-16,4 0 0 0,0 0 0 0,0 2 0 15,-3-2 0-15,-1 0 0 0,1 0 0 0,-3 3 0 0,-1-3 0 16</inkml:trace>
  <inkml:trace contextRef="#ctx0" brushRef="#br1" timeOffset="31083.3519">21762 13625 2048 0,'0'0'0'0,"0"2"0"0,0 1 0 0,3 3 0 15,0-3 0-15,0 0 0 0,-3 0 0 16,8 0 0-16,-2-3 0 0,6 3 0 0,-3-3 0 15,6 3 0-15,-1-3 0 0,5 3 0 0,-5-3 0 0,8 0 0 16,-5 0 0-16,4 0 0 0,0 0 0 16,2 0 0-16,-2 0 0 0,0 0 0 0,-4-3 0 15,4 3 0-15,-2-3 0 0</inkml:trace>
  <inkml:trace contextRef="#ctx0" brushRef="#br1" timeOffset="31916.1925">22295 13022 2048 0,'0'0'0'0,"0"0"0"15,0 0 0-15,3 0 0 0,0 0 0 0,0 0 0 16,-3 0 0-16,6 0 0 0,-4 0 0 0,8 0 0 0,-4-3 0 16,2 0 0-16,2 1 0 0,1-1 0 0,1 0 0 15,3 0 0-15,-1-4 0 0,5 7 0 16,-5-2 0-16,5-1 0 0,-1 0 0 0,-1 3 0 16,1-3 0-16,-1 3 0 0,1-3 0 0,-1 6 0 0,-2-3 0 15,0 3 0-15,1 0 0 0,-2 2 0 0,-1 2 0 16,-2 2 0-16,-3-4 0 0,2 6 0 15,-4-1 0-15,-1 2 0 0,1 0 0 0,-6 3 0 0,0-4 0 16,0 4 0-16,-3 0 0 0,-2-1 0 0,-1 2 0 16,-4-1 0-16,2-3 0 0,-1 2 0 0,-2-2 0 15,-2 0 0-15,-1 0 0 0,-2 0 0 0,-1 0 0 16,2-1 0-16,0-2 0 0,0 0 0 0,-2 0 0 16,5 0 0-16,-3 0 0 0,3-4 0 0,-2 2 0 15,5-1 0-15,0-3 0 0,3 2 0 0,-4-2 0 16,7 0 0-16,-3 1 0 0,6-1 0 0,0-3 0 15,4 2 0-15,-2 1 0 0,8-3 0 0,-4 0 0 16,9 3 0-16,-4-3 0 0,5 3 0 0,-2-3 0 16,4 3 0-16,-1-3 0 0,1 2 0 0,-1-2 0 15,4 7 0-15,-3-4 0 0,3 3 0 0,-3 0 0 16,2 3 0-16,1 0 0 0,0 0 0 0,-4 0 0 0,-17-9 0 16,0 0 0-16,18 14 0 0,1-1 0 0,-5 4 0 15,2-2 0-15,-2 6 0 0,-2-3 0 16,-3 2 0-16,0-2 0 0,-4 2 0 0,1 1 0 0,-3-2 0 15,-3-2 0-15,0 4 0 0,-3-3 0 0,-3 0 0 16,1-1 0-16,5-17 0 0,0 0 0 0,-9 18 0 16,-3-3 0-16,-2 3 0 0,-6-4 0 0,20-14 0 15,0 0 0-15,-17 15 0 0,-4 0 0 0,21-15 0 16,0 0 0-16,-26 14 0 0,-1-1 0 0,27-13 0 16,0 0 0-16,-27 12 0 0,-2-3 0 0,29-9 0 15,0 0 0-15,-31 6 0 0,2-3 0 0,29-3 0 16,0 0 0-16,0 0 0 0,0 0 0 0,-23-3 0 15,-3 0 0-15,2-3 0 0,0 0 0 0</inkml:trace>
  <inkml:trace contextRef="#ctx0" brushRef="#br2" timeOffset="48882.8259">25356 13171 2048 0,'-6'3'0'0,"24"-12"0"0,-12 6 0 0,2-1 0 0,1-1 0 16,3 2 0-16,0-3 0 0,0 3 0 0,0-4 0 15,4 5 0-15,-5-4 0 0,3 3 0 0,2-2 0 16,-2 1 0-16,1-2 0 0,-1 3 0 15,2-2 0-15,1 1 0 0,-2 1 0 0,-1 3 0 16,2 0 0-16,-4 3 0 0,0-3 0 0,0 4 0 0,-1-1 0 16,1 2 0-16,-3 1 0 0,0 3 0 0,0 0 0 15,-3 3 0-15,-3-3 0 0,0 3 0 0,-1-3 0 16,-2 6 0-16,0-4 0 0,-2 4 0 0,-1 0 0 16,-3 0 0-16,-1-3 0 0,-1 6 0 0,-1-4 0 15,-2 0 0-15,-4 2 0 0,3-2 0 0,-3-1 0 16,1 1 0-16,-3 1 0 0,3 0 0 0,-4-3 0 15,4 4 0-15,-1-5 0 0,0 0 0 0,-3 1 0 16,7 0 0-16,-2-3 0 0,5 0 0 0,-4 0 0 16,3 0 0-16,0-4 0 0,4 2 0 0,-2-1 0 15,7-1 0-15,0-2 0 0,4 0 0 0,-1 0 0 0,2 0 0 16,1-3 0-16,4 0 0 0,-2 0 0 16,4 0 0-16,0 0 0 0,2 0 0 0,1 0 0 0,3 0 0 15,-3 0 0-15,-15 0 0 0,0 0 0 0,23 3 0 16,-2-3 0-16,3 3 0 0,-3-3 0 0,5 6 0 15,-2 0 0-15,2 3 0 0,1-3 0 0,-27-6 0 16,0 0 0-16,24 12 0 0,0-1 0 16,-24-11 0-16,0 0 0 0,21 18 0 0,0-2 0 15,-21-16 0-15,0 0 0 0,17 23 0 0,1-2 0 0,-7 3 0 16,-1-1 0-16,-5 4 0 0,1-4 0 0,-6 1 0 16,-3 0 0-16,0 0 0 0,-2-3 0 0,-2-4 0 15,-2-2 0-15,1 3 0 0,-5 0 0 0,2 0 0 16,-3-4 0-16,14-14 0 0,0 0 0 0,-15 18 0 15,-3-3 0-15,-3 0 0 0,0-4 0 16,21-11 0-16,0 0 0 0,-27 15 0 0,-3-3 0 0,30-12 0 16,0 0 0-16,-29 9 0 0,-1-2 0 0,30-7 0 15,0 0 0-15,-25 3 0 0,-6-1 0 0,31-2 0 16,0 0 0-16,0 0 0 0,0 0 0 0,-24-2 0 16,1-4 0-16,8-4 0 0,0 1 0 0,15 9 0 15,0 0 0-15,-6-12 0 0,1-2 0 16</inkml:trace>
  <inkml:trace contextRef="#ctx0" brushRef="#br2" timeOffset="49232.529">25957 13589 2048 0,'0'0'0'0,"0"0"0"16,0 0 0-16,0 0 0 15,0 0 0-15,3 0 0 0,-3 0 0 16,3 2 0-16,1-2 0 0,2 6 0 0,-4-3 0 0,8 4 0 0,-4-1 0 16,5 6 0-16,1-4 0 0,3 4 0 0,0-3 0 0,2 6 0 15,-2-4 0-15,2 5 0 0,1-5 0 0,3 4 0 0,-2-3 0 16,1 6 0-16,-2-4 0 0,5 4 0 0,-2 0 0 15,3 3 0-15,-4-3 0 0,4 0 0 0,-2-4 0 16,-22-14 0-16,0 0 0 0,0 0 0 16,0 0 0-16,23 18 0 0,-2 0 0 0,-21-18 0 0,0 0 0 15,0 0 0-15,0 0 0 0,18 15 0 0,-1-3 0 16,-5-3 0-16,-3-4 0 0,-1-5 0 0,-2 0 0 16</inkml:trace>
  <inkml:trace contextRef="#ctx0" brushRef="#br2" timeOffset="49470.1406">26287 13595 2048 0,'0'0'0'0,"0"2"0"0,0-2 0 15,0 3 0-15,0-3 0 0,0 3 0 0,0-3 0 16,0 4 0-16,-4-4 0 0,1 2 0 0,0 2 0 16,-3 2 0-16,1-3 0 0,-1 5 0 0,-4 1 0 15,2 3 0-15,-1 0 0 0,1 2 0 0,-5 2 0 16,2 1 0-16,-1 1 0 0,0 0 0 0,1 0 0 15,-2-2 0-15,1 2 0 0,3 0 0 0,-3 2 0 16,12-20 0-16,0 0 0 0,-9 17 0 0,-3 1 0 0,12-18 0 16,0 0 0-16,0 0 0 0,0 0 0 15,0 0 0-15,0 0 0 0,-6 18 0 0,-2-1 0 16,2-2 0-16,0-3 0 0,4-6 0 0,-5 0 0 0</inkml:trace>
  <inkml:trace contextRef="#ctx0" brushRef="#br2" timeOffset="49965.817">26464 13369 2048 0,'0'0'0'0,"0"0"0"0,0 0 0 15,0 0 0-15,0-3 0 0,3-1 0 0,-3-1 0 0,2-1 0 16,2-2 0-16,2-2 0 0,-3 2 0 0,5-1 0 15,-1-4 0-15,3 5 0 0,-5-1 0 0,7 1 0 16,-3-5 0-16,3 5 0 0,-1-1 0 0,4 0 0 16,-3 0 0-16,3 3 0 0,-1 0 0 0,4 3 0 15,-1-3 0-15,1 4 0 0,-2-2 0 0,2 4 0 16,-1-3 0-16,1 6 0 0,0 1 0 0,-1 1 0 16,-2-2 0-16,0 6 0 0,0-3 0 0,-1 6 0 15,-1-1 0-15,-5 4 0 0,2 0 0 0,-2 3 0 16,-1 0 0-16,-4 2 0 0,0 1 0 0,-3 3 0 15,0-3 0-15,-3 3 0 0,0-1 0 0,-4 7 0 16,-1-4 0-16,-5 4 0 0,1-3 0 0,1 3 0 16,-5-3 0-16,2-1 0 0,0-2 0 0,-1 0 0 15,0-1 0-15,15-23 0 0,0 0 0 0,-15 24 0 16,1-1 0-16,14-23 0 0,0 0 0 0,0 0 0 0,0 0 0 16,0 0 0-16,0 0 0 0,-13 24 0 15,2-3 0-15,11-21 0 0,0 0 0 0,-3 21 0 0,0 0 0 16,9-6 0-16,0-4 0 0,5 1 0 15,1-3 0-15,3-3 0 0,0 0 0 0,-15-6 0 16,0 0 0-16,20 3 0 0,-2 0 0 16,-18-3 0-16,0 0 0 0,27 3 0 0,-1 0 0 0,-26-3 0 15,0 0 0-15,37 0 0 0,-5 0 0 0,3 0 0 0,-3 0 0 16,1-3 0-16,-3 0 0 0</inkml:trace>
  <inkml:trace contextRef="#ctx0" brushRef="#br2" timeOffset="50283.8623">27306 13444 2048 0,'0'0'0'0,"0"3"0"0,0-3 0 16,0 3 0-16,0-3 0 0,0 2 0 0,0-2 0 16,3 0 0-16,-3 0 0 0,6 3 0 0,-3-3 0 15,2 0 0-15,1 0 0 0,6 0 0 0,0 0 0 16,3 0 0-16,-1 0 0 0,5 3 0 0,-2-3 0 16,4 3 0-16,0-3 0 0,2 3 0 0,-2 1 0 0,3-2 0 15,-3-2 0-15,3 3 0 16,-1-3 0-16,-23 0 0 0,0 0 0 0,27 6 0 0,0-3 0 15,-27-3 0-15,0 0 0 0,24 3 0 0,-2 0 0 0</inkml:trace>
  <inkml:trace contextRef="#ctx0" brushRef="#br2" timeOffset="50473.1286">27291 13713 2048 0,'0'0'0'0,"0"3"0"15,0 0 0-15,3 3 0 0,0-3 0 16,-1-1 0-16,2 2 0 0,5-1 0 0,-1-3 0 16,10 3 0-16,-3-3 0 0,6 3 0 0,1-3 0 0,0 3 0 15,2-3 0-15,11 0 0 0,-2 0 0 0,2 0 0 16,2-3 0-16,4 0 0 0,-3-3 0 16,4-3 0-16,0-3 0 0</inkml:trace>
  <inkml:trace contextRef="#ctx0" brushRef="#br2" timeOffset="51049.2315">28437 13087 2048 0,'0'0'0'0,"0"0"0"0,0 0 0 15,0 0 0-15,0 0 0 0,0 0 0 0,-3 0 0 16,0 0 0-16,0 0 0 0,1 0 0 0,-1 0 0 16,0 0 0-16,-3 0 0 0,-1 3 0 0,-1-3 0 0,2 3 0 15,-2 0 0-15,-2 4 0 0,-1-2 0 0,-1 7 0 16,0-3 0-16,3 6 0 0,-2-1 0 0,-1 5 0 16,-3-1 0-16,3 5 0 0,-3-2 0 15,-1 8 0-15,2 1 0 0,-1 2 0 0,1-2 0 16,1 6 0-16,2 0 0 0,-1 8 0 0,0-2 0 15,3 8 0-15,-2-2 0 0,8 2 0 0,-3 0 0 16,8 3 0-16,-2-2 0 0,7-6 0 0,-1-1 0 16,5-6 0-16,-1-2 0 0,4-4 0 0,-3 1 0 0,5-6 0 15,-5 0 0-15,4-7 0 0,0 1 0 16,-15-21 0-16,0 0 0 0,20 18 0 0,2-3 0 0,4-4 0 16,-2-1 0-16,3-5 0 0,-1-2 0 0,1-3 0 15,-3-3 0-15,-1-2 0 0,1-5 0 0,-3-1 0 16,-1-1 0-16,-2-4 0 0,0 2 0 0,-6-1 0 15,-1 1 0-15,-11 14 0 0,0 0 0 0,10-15 0 16,-2 0 0-16,-5 1 0 0,0-5 0 0,-3 19 0 16,0 0 0-16,0-15 0 0,-3-3 0 15,-3 4 0-15,-2-1 0 0,-5 3 0 0,-1-3 0 0,-1 7 0 16,-2-4 0-16,-1 6 0 0,-3-3 0 0,1 6 0 16,-1 0 0-16,-1 3 0 0,-1-3 0 0,-1 6 0 15,1-3 0-15,-4 6 0 0,0 0 0 0,4 3 0 16,-1-3 0-16,24-6 0 0,0 0 0 0,-21 11 0 15,0 2 0-15,21-13 0 0,0 0 0 0,-17 14 0 16,-4-2 0-16,6 2 0 0,0 1 0 0</inkml:trace>
  <inkml:trace contextRef="#ctx0" brushRef="#br2" timeOffset="53715.8712">25149 14419 2048 0,'3'-6'0'0,"-18"20"0"16,6-7 0-16,3 2 0 0,-3-4 0 0,0 7 0 15,1-3 0-15,-1 3 0 0,0 0 0 0,-4 3 0 16,2 0 0-16,-1 3 0 0,0-4 0 0,3 7 0 15,-3 0 0-15,1 2 0 0,-2 1 0 0,2 9 0 16,-4-3 0-16,3 6 0 0,-2-4 0 0,2 9 0 16,0 1 0-16,-1 5 0 0,1-2 0 0,4 5 0 15,-5-2 0-15,8 5 0 0,-4-3 0 0,6-2 0 16,-2-1 0-16,5-2 0 0,0-2 0 0,3-1 0 16,-1-3 0-16,4 0 0 0,-3 0 0 0,3-1 0 0,-1-3 0 15,5 1 0-15,-4 0 0 0,2-4 0 16,3 2 0-16,-3-5 0 0,1-3 0 0,-9-26 0 15,0 0 0-15,8 27 0 0,2-4 0 0,-10-23 0 0,0 0 0 16,11 28 0-16,1-5 0 0,-12-23 0 16,0 0 0-16,0 0 0 0,0 0 0 0,0 0 0 15,0 0 0-15,15 24 0 0,-4-1 0 0,2-5 0 0,-2-3 0 16,-5-6 0-16,-3-1 0 0</inkml:trace>
  <inkml:trace contextRef="#ctx0" brushRef="#br2" timeOffset="57649.3199">25483 14674 2048 0,'0'-6'0'0,"0"21"0"0,0-9 0 15,0 2 0-15,0 2 0 0,0-2 0 0,0 2 0 16,0 1 0-16,0 1 0 0,0 0 0 0,0-3 0 16,0 3 0-16,0 0 0 0,0-1 0 0,0 1 0 0,0 3 0 15,0-3 0-15,0 0 0 0,0-1 0 16,0 2 0-16,0-2 0 0,0 1 0 0,0 0 0 0,0 0 0 16,0-1 0-16,0 2 0 0,-3-4 0 15,3 0 0-15,-2-1 0 0,-1 2 0 0,0-2 0 0,3-2 0 16,-3 0 0-16,0 0 0 0,-3-3 0 0</inkml:trace>
  <inkml:trace contextRef="#ctx0" brushRef="#br2" timeOffset="57949.5897">25211 15104 2048 0,'0'0'0'0,"0"3"0"0,0-1 0 0,0 1 0 15,0 1 0-15,3 1 0 0,-3-1 0 0,3-2 0 16,0 2 0-16,2-2 0 0,-2 1 0 0,3 0 0 16,0-3 0-16,3 3 0 0,-2-3 0 0,1 3 0 15,-1-3 0-15,4 3 0 0,-2-3 0 0,6 0 0 16,-3 0 0-16,-1 0 0 0,1 0 0 0,3 3 0 16,0-3 0-16,2 0 0 0,-2 0 0 0,2 0 0 15,0 0 0-15,1 0 0 0,-1 0 0 0,1 0 0 16,-1 0 0-16,1 0 0 0,-1 0 0 0,1 0 0 15,0 0 0-15,-18 0 0 0,0 0 0 0,0 0 0 16,0 0 0-16,20 0 0 0,-1 0 0 0,-19 0 0 16,0 0 0-16,0 0 0 0,0 0 0 0,0 0 0 15,0 0 0-15,20-3 0 0,-1 0 0 0</inkml:trace>
  <inkml:trace contextRef="#ctx0" brushRef="#br2" timeOffset="58615.8061">25333 15373 2048 0,'0'0'0'0,"0"3"0"0,0-3 0 16,0 3 0-16,0-3 0 0,0 3 0 0,0-3 0 15,3 0 0-15,0 0 0 0,2 0 0 0,-2-3 0 16,3 3 0-16,-1-3 0 0,5 3 0 0,-4-3 0 16,5 3 0-16,-1-3 0 0,1 1 0 0,0-1 0 15,2 0 0-15,-1 0 0 0,1 0 0 0,-2-1 0 16,1 4 0-16,0-2 0 0,-1 2 0 0,1-3 0 16,0 3 0-16,0 0 0 0,-4 0 0 15,2-3 0-15,-2 6 0 0,1-3 0 0,-3 3 0 0,-3-3 0 0,0 6 0 16,0-3 0-16,-3 3 0 0,-3-1 0 15,0 4 0-15,0 1 0 0,0-1 0 0,-3 0 0 0,0-1 0 16,-2 2 0-16,-2-2 0 0,2-2 0 0,2 3 0 16,-3 0 0-16,0 0 0 0,0-3 0 0,1-1 0 15,-1 1 0-15,0 0 0 0,0 0 0 16,0 0 0-16,0-3 0 0,3 3 0 0,0-3 0 0,4 0 0 16,-1 0 0-16,3 0 0 0,0-3 0 0,3 3 0 15,-3 0 0-15,5 0 0 0,-2-3 0 0,7 3 0 16,-5 0 0-16,7-1 0 15,-4-2 0-15,5 4 0 0,-5-4 0 0,4 2 0 0,0 2 0 0,0 1 0 16,0-2 0-16,2 3 0 0,-2 0 0 0,0 3 0 16,-1-3 0-16,-11-6 0 0,0 0 0 0,14 9 0 15,-3 0 0-15,-11-9 0 0,0 0 0 0,12 14 0 16,-3-1 0-16,-9-13 0 0,0 0 0 0,6 15 0 16,0-1 0-16,-4 4 0 0,1-3 0 0,-3 3 0 15,0-4 0-15,0-14 0 0,0 0 0 0,-3 18 0 16,-2 0 0-16,5-18 0 0,0 0 0 0,-9 18 0 15,-3-4 0-15,12-14 0 0,0 0 0 0,-15 15 0 16,-1 1 0-16,16-16 0 0,0 0 0 0,-17 11 0 16,-1-1 0-16,18-10 0 0,0 0 0 0,-17 8 0 15,-1-2 0-15,0-3 0 0,1-3 0 0,1 0 0 16,-1-3 0-16,5 0 0 0,0 0 0 0,3 1 0 16,-1-4 0-16,7 0 0 0,-2-4 0 0</inkml:trace>
  <inkml:trace contextRef="#ctx0" brushRef="#br2" timeOffset="58982.9677">26050 15190 2048 0,'0'0'0'0,"0"3"0"0,0 0 0 0,0 0 0 0,0 0 0 15,0 0 0-15,0-3 0 0,2 3 0 0,-2-3 0 16,3 5 0-16,-3-2 0 0,3 4 0 0,0-1 0 16,0 2 0-16,0-2 0 0,1 6 0 0,-2-3 0 15,4 3 0-15,0 0 0 0,2 2 0 0,-2-2 0 0,6 3 0 16,-3 0 0-16,0 0 0 0,0-1 0 15,4 5 0-15,-5-4 0 0,4 3 0 0,-3-4 0 16,2 1 0-16,-1 0 0 0,-10-15 0 0,0 0 0 16,11 17 0-16,2-2 0 0,-13-15 0 0,0 0 0 15,0 0 0-15,0 0 0 0,0 0 0 0,0 0 0 0,11 12 0 16,-2 0 0-16,3-6 0 0,0 0 0 0</inkml:trace>
  <inkml:trace contextRef="#ctx0" brushRef="#br2" timeOffset="59232.5108">26242 15240 2048 0,'0'0'0'0,"0"6"0"0,0-3 0 0,0 3 0 16,0-3 0-16,-3 3 0 0,0-4 0 0,0 2 0 16,-2-1 0-16,2 3 0 0,-4-3 0 0,4 3 0 15,-2 0 0-15,2 2 0 0,-3 1 0 0,3 0 0 16,-4 0 0-16,2 3 0 0,-4-1 0 0,1 5 0 15,-2-5 0-15,2 5 0 0,-2-2 0 0,1 2 0 16,0-2 0-16,0 1 0 0,1 0 0 0,1-1 0 16,-1 2 0-16,2-2 0 0,-3-2 0 0,4 0 0 15,-5 0 0-15,10-12 0 0,0 0 0 0,0 0 0 16,0 0 0-16,-6 12 0 0,1-4 0 0,2 1 0 16,0-3 0-16</inkml:trace>
  <inkml:trace contextRef="#ctx0" brushRef="#br2" timeOffset="59782.9626">26426 15211 2048 0,'0'0'0'0,"0"0"0"16,0 0 0-16,0 0 0 0,0 0 0 0,0 0 0 0,0 0 0 16,0 0 0-16,0 0 0 0,0 0 0 0,0-3 0 15,2 0 0-15,-2 0 0 0,3 0 0 0,0-3 0 16,4 0 0-16,-4 0 0 0,5 0 0 0,-2-3 0 16,3 3 0-16,0 0 0 0,2 0 0 0,2 0 0 15,-1 3 0-15,-3 0 0 0,3 0 0 0,0-3 0 16,-1 6 0-16,-1 0 0 0,1 0 0 0,-2 0 0 15,0 4 0-15,0-2 0 0,-4 4 0 0,1 0 0 16,0 3 0-16,-2 0 0 0,-2 3 0 0,-2 0 0 16,0 3 0-16,-2-4 0 0,-2 8 0 0,1-5 0 15,0 4 0-15,-3 0 0 0,1 2 0 0,-4-2 0 16,0 3 0-16,0 0 0 0,0-1 0 0,-3 2 0 16,1 1 0-16,-1-2 0 0,0 6 0 0,-2-3 0 15,0-1 0-15,0 0 0 0,14-23 0 0,0 0 0 0,-12 24 0 16,0-4 0-16,12-20 0 0,0 0 0 15,0 0 0-15,0 0 0 0,-6 25 0 0,-2-5 0 16,8-20 0-16,0 0 0 0,0 18 0 0,-4 0 0 16,4-18 0-16,0 0 0 0,7 14 0 0,-4 2 0 0,8-4 0 15,0-1 0-15,5-1 0 0,-1-5 0 0,-15-5 0 16,0 0 0-16,18 6 0 0,0 0 0 0,5-2 0 16,-2-4 0-16,-21 0 0 0,0 0 0 0,26 0 0 15,-2 0 0-15,-24 0 0 0,0 0 0 16,33-4 0-16,-3 1 0 0,-30 3 0 0,0 0 0 0,32-9 0 15,-2-3 0-15</inkml:trace>
  <inkml:trace contextRef="#ctx0" brushRef="#br2" timeOffset="60082.6199">27149 15302 2048 0,'0'0'0'0,"0"3"0"16,0 0 0-16,0 0 0 0,0 0 0 0,0-1 0 16,0-2 0-16,3 4 0 0,0-4 0 0,2 0 0 15,-2 0 0-15,3 3 0 0,0-3 0 0,3 0 0 16,0 0 0-16,-1 3 0 0,3-3 0 0,3 0 0 0,1 0 0 15,0 0 0-15,-4 0 0 0,7 0 0 16,-4 0 0-16,2 0 0 0,-2 0 0 0,1 0 0 16,-1 0 0-16,2 0 0 0,-1 0 0 0,-3 0 0 15,0 0 0-15,-1 0 0 0,-1 0 0 0,-2 0 0 0,-2 0 0 16</inkml:trace>
  <inkml:trace contextRef="#ctx0" brushRef="#br2" timeOffset="60298.4709">27104 15584 2048 0,'0'0'0'0,"0"3"0"0,0-1 0 15,0 5 0-15,0-4 0 0,3 3 0 0,-3-4 0 16,3 2 0-16,0-1 0 0,4 3 0 0,-2-3 0 16,7 0 0-16,-4 0 0 0,7 0 0 0,-3-3 0 15,3 2 0-15,-1-2 0 0,5 0 0 0,-1-2 0 16,3 2 0-16,-3-3 0 0,2 0 0 0,1 0 0 0,-1-4 0 15,0 2 0-15,1-1 0 0,1 0 0 16,-5-4 0-16,2 2 0 0</inkml:trace>
  <inkml:trace contextRef="#ctx0" brushRef="#br2" timeOffset="60917.1023">27853 14795 2048 0,'0'0'0'0,"0"0"0"0,0 0 0 15,0 0 0-15,0 0 0 0,0 0 0 0,0 0 0 0,0 0 0 16,-2 0 0-16,-1 0 0 0,0-2 0 0,3-2 0 16,-3 2 0-16,3-1 0 0,-3 0 0 0,6 0 0 15,-3-4 0-15,6 5 0 0,-3-1 0 0,3 0 0 16,0 0 0-16,3 0 0 0,-1-3 0 0,4 3 0 16,0 0 0-16,4 1 0 0,-2-2 0 0,2 4 0 15,-2 0 0-15,0 4 0 0,1-4 0 0,0 2 0 16,-3 1 0-16,-1 3 0 0,2 0 0 0,-2 3 0 15,-2-3 0-15,0 6 0 0,-3-4 0 0,0 4 0 16,-3 0 0-16,-1 3 0 0,-2-3 0 0,0 3 0 0,-2-1 0 16,-1 1 0-16,-3 0 0 0,-3 0 0 15,-3-1 0-15,4 2 0 0,-5-4 0 0,-1 2 0 0,-1 1 0 16,0-2 0-16,0-2 0 0,1 1 0 0,-4-1 0 16,4 2 0-16,-3-5 0 0,3 1 0 0,-1 0 0 15,3 0 0-15,1 0 0 0,1-3 0 16,-1 0 0-16,5-1 0 0,1 2 0 0,2-1 0 0,-4 0 0 15,7-1 0-15,0-2 0 0,7 0 0 0,-4 0 0 16,5 0 0-16,-2 0 0 0,6 0 0 0,0-3 0 16,2 3 0-16,1-3 0 0,2 0 0 15,2 0 0-15,2 0 0 0,-4 0 0 0,7 0 0 0,-3 0 0 16,-21 0 0-16,0 0 0 0,23 0 0 0,1 0 0 16,-24 0 0-16,0 0 0 0,33 0 0 0,-3-3 0 15,-30 3 0-15,0 0 0 0,0 0 0 0,0 0 0 16,0 0 0-16,0 0 0 0,32 0 0 0,-2 0 0 15,-30 0 0-15,0 0 0 0,26 0 0 0,-2-3 0 16,-10 0 0-16,1 0 0 0</inkml:trace>
  <inkml:trace contextRef="#ctx0" brushRef="#br2" timeOffset="61249.4436">27644 15370 2048 0,'0'0'0'0,"3"3"0"16,0 0 0-16,0 3 0 0,-1-4 0 0,7 3 0 16,-3-2 0-16,3 0 0 0,0-3 0 0,6 3 0 15,-1-3 0-15,4 3 0 0,1-3 0 0,4 0 0 16,-2 0 0-16,2 0 0 0,1 0 0 0,5-3 0 15,1 0 0-15,3 3 0 0,0-3 0 0,-1 3 0 16,-3-3 0-16,4 3 0 0,-3-5 0 0,3 5 0 16,-4-2 0-16,-29 2 0 0,0 0 0 0,33-3 0 15,-1 0 0-15,-32 3 0 0,0 0 0 0,0 0 0 16,0 0 0-16,0 0 0 0,0 0 0 0,32-3 0 16,3 0 0-16,-35 3 0 0,0 0 0 0,0 0 0 15,0 0 0-15,28-2 0 0,-1-1 0 0</inkml:trace>
  <inkml:trace contextRef="#ctx0" brushRef="#br2" timeOffset="61899.8353">27961 15557 2048 0,'0'0'0'0,"0"4"0"15,0-2 0-15,0 4 0 0,0-3 0 0,0 0 0 16,0 0 0-16,0 0 0 0,0-3 0 0,3 3 0 0,0-3 0 15,2 3 0-15,-2-3 0 0,7 2 0 0,-4-2 0 16,2 0 0-16,1 0 0 0,3 0 0 0,-1-2 0 16,5-1 0-16,-5 0 0 0,4 0 0 0,-3 0 0 15,3 0 0-15,0 0 0 0,0 0 0 0,-3 0 0 16,2 3 0-16,1-2 0 0,0 2 0 0,-3-4 0 16,2 4 0-16,-2-3 0 0,0 3 0 0,-3 0 0 15,-1 3 0-15,2 1 0 0,-1 1 0 0,-3-2 0 16,0 6 0-16,0-3 0 0,0 3 0 0,-3-3 0 15,0 2 0-15,-3 1 0 0,0 1 0 0,-3-2 0 16,0 2 0-16,0-2 0 0,-2 2 0 0,-5-2 0 16,0 1 0-16,2 0 0 0,-4 0 0 0,0-2 0 15,0 1 0-15,0-2 0 0,1-1 0 0,-4 2 0 16,3-1 0-16,-3-4 0 0,4 4 0 0,-5-3 0 16,8 4 0-16,-4-5 0 0,4 1 0 0,-2 0 0 15,4 0 0-15,0 0 0 0,3 1 0 0,0-4 0 16,3 2 0-16,-3-2 0 0,6 3 0 0,0-3 0 15,6 3 0-15,-3-3 0 0,4 0 0 0,-2 0 0 0,7 3 0 16,-3-3 0-16,2 3 0 0,-1-3 0 16,4 2 0-16,-2 1 0 0,2 4 0 15,-2-4 0-15,-15-3 0 0,0 0 0 0,18 5 0 0,0 1 0 0,-18-6 0 16,0 0 0-16,22 10 0 0,-2-2 0 16,-20-8 0-16,0 0 0 0,20 15 0 0,0-3 0 0,-20-12 0 15,0 0 0-15,21 18 0 0,0 0 0 0,-21-18 0 16,0 0 0-16,15 20 0 0,0-2 0 0,-9 3 0 15,-1 0 0-15,-5-21 0 0,0 0 0 0,0 17 0 16,-3-2 0-16,3-15 0 0,0 0 0 0,-5 18 0 16,-4-3 0-16,9-15 0 0,0 0 0 0,-12 14 0 15,-3 2 0-15,15-16 0 0,0 0 0 0,-18 12 0 16,1-1 0-16,17-11 0 0,0 0 0 0,0 0 0 16,0 0 0-16,-18 9 0 0,0-3 0 0,18-6 0 15,0 0 0-15,-14 3 0 0,-4-3 0 0,18 0 0 16,0 0 0-16,-12-7 0 0,0 2 0 0</inkml:trace>
  <inkml:trace contextRef="#ctx0" brushRef="#br2" timeOffset="62699.9904">28420 14526 2048 0,'0'0'0'0,"0"3"0"15,0 0 0-15,3-1 0 0,0 2 0 0,-1-1 0 0,-2-3 0 0,3 3 0 16,-3-3 0-16,3 0 0 0,0 0 0 0,0 3 0 16,1 0 0-16,2-1 0 0,0-2 0 0,0 6 0 15,-1-3 0-15,5 0 0 0,-4-1 0 0,2 5 0 16,1-1 0-16,3 3 0 0,-3-3 0 0,2 6 0 15,-1-3 0-15,1 2 0 0,2 2 0 0,1-2 0 16,0 1 0-16,1 3 0 0,-3-3 0 0,4 3 0 16,-2-1 0-16,4 4 0 0,-3-3 0 0,3 5 0 15,-4-2 0-15,7 9 0 0,-3-4 0 0,-1 4 0 16,1 0 0-16,4 3 0 0,-5-3 0 0,1 6 0 16,-3-4 0-16,0 3 0 0,-1 1 0 0,1 6 0 15,0-4 0-15,3 10 0 0,-4-4 0 0,-3 4 0 16,2-4 0-16,-1 1 0 0,-2-3 0 0,-2 2 0 15,-2 0 0-15,0 1 0 0,-4-1 0 0,1 1 0 16,-3-1 0-16,0 4 0 0,0-4 0 0,0 1 0 16,-3-4 0-16,1 4 0 0,-4 0 0 0,-3-4 0 15,0 1 0-15,0-1 0 0,0 0 0 0,-4-2 0 16,2 0 0-16,0-1 0 0,-2 1 0 0,-1-4 0 16,-1 1 0-16,3 0 0 0,-2-4 0 0,2-2 0 15,0-4 0-15,12-23 0 0,0 0 0 0,-15 27 0 16,1 0 0-16,1-4 0 0,-2 1 0 0,15-24 0 15,0 0 0-15,0 0 0 0,0 0 0 0,-15 24 0 16,-2 0 0-16,17-24 0 0,0 0 0 0,0 0 0 16,0 0 0-16,0 0 0 0,0 0 0 0,-16 18 0 15,-1-3 0-15,2-6 0 0,1-3 0 0</inkml:trace>
  <inkml:trace contextRef="#ctx0" brushRef="#br1" timeOffset="73719.5122">18481 16540 2048 0,'0'-7'0'0,"0"22"0"0,0-9 0 0,0 6 0 0,0-4 0 0,0 5 0 15,0-5 0-15,0 7 0 0,0-3 0 16,0 3 0-16,0 0 0 0,0 2 0 0,0-2 0 0,0 3 0 15,0-3 0-15,0 3 0 0,0-4 0 0,0 5 0 16,0-5 0-16,0 4 0 0,0-3 0 16,0 0 0-16,0-4 0 0,3 4 0 0,-3-3 0 0,0 0 0 15,0-4 0-15,0 2 0 0,-3-2 0 0,3-2 0 16,-3 0 0-16,0 0 0 0,0-3 0 0</inkml:trace>
  <inkml:trace contextRef="#ctx0" brushRef="#br1" timeOffset="74082.0514">18102 17105 2048 0,'0'0'0'0,"0"3"0"0,0 0 0 0,3 0 0 15,0 0 0-15,0 3 0 0,-3-4 0 0,5 2 0 16,-2-1 0-16,7 0 0 0,-2 0 0 0,4 0 0 16,1-3 0-16,1 2 0 0,-1-2 0 0,4 4 0 15,-2-4 0-15,2 0 0 0,1 0 0 0,2 0 0 16,-2-4 0-16,6 2 0 0,-3-1 0 0,6 0 0 0,-3-3 0 16,5 2 0-16,1 2 0 0,-1-1 0 15,-2-3 0-15,3 3 0 0,0-3 0 0,-1 3 0 16,1 0 0-16,-1 1 0 0,-2-2 0 0,0 4 0 15,-1-3 0-15,-26 3 0 0,0 0 0 0,27 0 0 16,0-3 0-16,-27 3 0 0,0 0 0 0,0 0 0 0,0 0 0 16,0 0 0-16,0 0 0 0,26-2 0 0,-2-2 0 15,-1 4 0-15,2-2 0 0</inkml:trace>
  <inkml:trace contextRef="#ctx0" brushRef="#br1" timeOffset="74798.7152">18789 17215 2048 0,'0'0'0'0,"0"3"0"0,0-1 0 15,0 2 0-15,0-1 0 0,-2 3 0 0,-1-3 0 16,0 1 0-16,-3-2 0 0,3 1 0 0,-3 0 0 0,3 0 0 15,-3-3 0-15,0 3 0 0,-2-3 0 16,-2 2 0-16,2-2 0 0,-1 3 0 0,0-3 0 0,0 0 0 16,-3 0 0-16,2 0 0 0,-1 0 0 15,2 3 0-15,-3-3 0 0,3 4 0 0,-2-4 0 16,1 3 0-16,-1-3 0 0,2 3 0 0,0-3 0 0,0 2 0 16,1 1 0-16,2 0 0 0,-4-3 0 15,5 3 0-15,-4-3 0 0,3 3 0 0,1-3 0 16,1 4 0-16,-2-4 0 0,3 2 0 0,-1-2 0 0,2 3 0 15,-1-3 0-15,3 3 0 0,0-3 0 0,0 3 0 16,0-3 0-16,0 3 0 0,0 1 0 16,0 1 0-16,0-2 0 0,3 3 0 0,-3-4 0 15,0 4 0-15,0 1 0 0,2-2 0 0,-2 1 0 0,0 4 0 16,0-5 0-16,0 4 0 0,0-3 0 0,0 3 0 16,0 0 0-16,0 3 0 15,0-3 0-15,0-1 0 0,0 2 0 0,0-2 0 0,0-2 0 0,0 0 0 16,0 0 0-16,4 0 0 0,-1 0 0 0,0-3 0 15,0 0 0-15,1 3 0 0,-1-3 0 0,2 0 0 16,1-3 0-16,3 2 0 0,-3-2 0 0,6 0 0 16,-4 0 0-16,5 0 0 0,-5-2 0 0,4 2 0 15,-3 0 0-15,5 0 0 0,-2-3 0 0,3 3 0 16,-4 0 0-16,5 0 0 0,-4 0 0 0,3 3 0 16,-3-1 0-16,-1 2 0 0,1-2 0 0,0 5 0 15,0-1 0-15,0 2 0 0,-4-2 0 0,1 6 0 16,0 0 0-16,-9-12 0 0,0 0 0 15,9 15 0-15,-1-3 0 0,-8-12 0 0,0 0 0 0,7 17 0 16,-4 1 0-16,-3-18 0 0,0 0 0 0,0 21 0 0,0 0 0 16,-3 1 0-16,-1-3 0 0,-1 2 0 15,-4 0 0-15,9-21 0 0,0 0 0 0,-9 18 0 0,-3-1 0 16,12-17 0-16,0 0 0 0,-14 15 0 0,-1 0 0 16,15-15 0-16,0 0 0 0,-20 9 0 15,-1 0 0-15,0-3 0 0,0-1 0 0,3-1 0 16,-3-4 0-16,21 0 0 0,0 0 0 0,-17-4 0 0,-1 2 0 15,18 2 0-15,0 0 0 0,-15-6 0 16,-3-3 0-16,4-3 0 0,-1 0 0 0</inkml:trace>
  <inkml:trace contextRef="#ctx0" brushRef="#br1" timeOffset="75418.5577">19705 16942 2048 0,'0'0'0'0,"0"3"0"16,-3 0 0-16,0 0 0 0,1 0 0 0,-2 4 0 16,-2-5 0-16,3 2 0 0,0-2 0 0,0 1 0 15,1 0 0-15,-1 3 0 0,-3-3 0 0,-1 6 0 16,-1-3 0-16,2 6 0 0,0-1 0 0,1 2 0 15,-2-2 0-15,1 4 0 0,1-1 0 0,2 1 0 16,-3 0 0-16,3 3 0 0,-1-3 0 0,2 2 0 16,-1-2 0-16,6 3 0 0,-3-2 0 0,2-2 0 15,-2 1 0-15,7-3 0 0,-4-1 0 0,5 2 0 16,-2-2 0-16,4 1 0 0,-5-3 0 0,4 0 0 16,0-3 0-16,0 0 0 0,0-4 0 0,2 1 0 15,1-3 0-15,0 0 0 0,-4-3 0 0,5 1 0 16,-2-4 0-16,3 0 0 0,-6 0 0 0,1-3 0 15,-1 0 0-15,2-3 0 0,-5 0 0 0,4 1 0 16,-3 0 0-16,-1-5 0 0,2 1 0 0,-4 0 0 16,0-2 0-16,0 1 0 0,-3-2 0 0,0 4 0 15,0-4 0-15,0 4 0 0,-3-2 0 0,0 5 0 16,0-4 0-16,-4 3 0 0,2-2 0 0,-1 2 0 0,-3 0 0 16,4 3 0-16,-5 0 0 0,2 0 0 15,-4 0 0-15,2 3 0 0,-2 1 0 0,4-2 0 16,-2 1 0-16,2 3 0 0,-1-3 0 0,1 3 0 15,-2 0 0-15,4 0 0 0,1 0 0 0,-1-1 0 16,-1 2 0-16,4-1 0 0,-2 0 0 0</inkml:trace>
  <inkml:trace contextRef="#ctx0" brushRef="#br1" timeOffset="75815.6592">20123 16818 2048 0,'0'0'0'0,"0"0"0"0,-3 0 0 0,3 0 0 16,-3 0 0-16,0 0 0 0,1 0 0 16,-2 0 0-16,1 0 0 0,0 0 0 0,-3-3 0 0,3 0 0 15,0 0 0-15,-3 3 0 0,0-3 0 0,1 3 0 16,-1-4 0-16,-1 4 0 0,1 0 0 15,1 4 0-15,-1-1 0 0,3 6 0 0,-2-3 0 0,1 6 0 16,-2-1 0-16,3 4 0 0,-3 0 0 16,4 3 0-16,-1-1 0 0,0 4 0 15,0 0 0-15,3 3 0 0,-4 0 0 0,4 9 0 0,0-4 0 0,4 4 0 16,-4-1 0-16,3 0 0 0,-3 1 0 16,3 0 0-16,-3-1 0 0,3 1 0 0,-3-1 0 15,0-32 0-15,0 0 0 0,2 34 0 0,-2-2 0 0,3 3 0 16,-3-2 0-16,0-33 0 0,0 0 0 0,3 33 0 15,-3-1 0-15,0-32 0 0,0 0 0 0,0 0 0 16,0 0 0-16,0 27 0 0,-3 0 0 0,0-7 0 16,1-2 0-16,-4-11 0 0,-1-2 0 0</inkml:trace>
  <inkml:trace contextRef="#ctx0" brushRef="#br1" timeOffset="76015.6115">19927 17449 2048 0,'0'0'0'0,"0"0"0"15,0 0 0-15,0 0 0 0,0 0 0 0,0 0 0 16,0-2 0-16,0-2 0 0,0 2 0 0,3 2 0 15,-3-3 0-15,4 0 0 0,-2-3 0 0,5 2 0 16,-4-1 0-16,6-1 0 0,-4 0 0 0,4 1 0 16,-2-2 0-16,4 1 0 0,-3 0 0 0,5 0 0 15,-2 0 0-15,5 0 0 0,-5 0 0 0,3 0 0 16,-1 0 0-16,4 3 0 0,-2-2 0 0,3-1 0 16,-3-1 0-16,2 4 0 0,1-2 0 0,3 2 0 15,-3-3 0-15,-18 6 0 0,0 0 0 0,23-6 0 16,-2 0 0-16,2 0 0 0,2-3 0 0</inkml:trace>
  <inkml:trace contextRef="#ctx0" brushRef="#br1" timeOffset="76384.185">20828 16648 2048 0,'0'0'0'0,"0"4"0"15,0-1 0-15,0-1 0 0,0 2 0 0,0 2 0 0,0-4 0 16,0 1 0-16,0 0 0 0,0 3 0 0,0-3 0 0,0 3 0 16,0-3 0-16,0 3 0 0,0 0 0 15,0 6 0-15,0-3 0 0,0 6 0 16,0-4 0-16,0 7 0 0,0-3 0 0,0 6 0 0,0 0 0 15,0 2 0-15,0-3 0 0,0 8 0 0,0-6 0 16,0 12 0-16,0-4 0 0,0-1 0 0,0 1 0 16,0 0 0-16,0-1 0 0,0-29 0 0,0 0 0 15,3 33 0-15,-3-3 0 0,0-30 0 0,0 0 0 16,4 29 0-16,-4 1 0 0,0-30 0 0,0 0 0 16,0 0 0-16,0 0 0 0,0 0 0 0,0 0 0 0,6 27 0 15,-3-1 0-15,2-5 0 0,-2-3 0 0,3-10 0 16,0-2 0-16</inkml:trace>
  <inkml:trace contextRef="#ctx0" brushRef="#br1" timeOffset="77101.8849">21462 16628 2048 0,'0'0'0'0,"3"3"0"0,0 0 0 0,0 0 0 16,0 0 0-16,0 0 0 0,-3-3 0 0,2 2 0 16,-2-2 0-16,0 0 0 0,0 0 0 0,0 3 0 15,0-3 0-15,0 0 0 0,-2 0 0 0,-1 4 0 16,-3-4 0-16,0 0 0 0,1 0 0 0,-1 0 0 16,-4-4 0-16,2 4 0 0,-4 0 0 0,0-3 0 15,1 1 0-15,-2 2 0 0,-1-3 0 0,3 3 0 16,-6-3 0-16,3 3 0 0,-1 0 0 0,3 0 0 15,0-3 0-15,1 3 0 0,-1 0 0 0,3 3 0 16,-3 0 0-16,4 0 0 0,-5-1 0 0,5 5 0 16,-1-4 0-16,3 3 0 0,-3-4 0 0,3 4 0 15,-2-3 0-15,5 3 0 0,-5-3 0 0,5 3 0 16,-2 0 0-16,2 3 0 0,0 0 0 0,0 3 0 16,0-3 0-16,3 3 0 0,-3-4 0 0,3 8 0 15,-2-5 0-15,-2 1 0 0,1-1 0 0,3 5 0 16,-3-4 0-16,3-12 0 0,0 0 0 0,0 14 0 15,-3 1 0-15,3-15 0 0,0 0 0 0,0 0 0 16,0 0 0-16,0 0 0 16,0 0 0-16,-3 15 0 0,0-1 0 0,3-14 0 0,0 0 0 0,0 0 0 0,0 0 0 15,0 16 0-15,0-2 0 0,3-2 0 16,0-2 0-16,3-5 0 0,1 1 0 0,1 1 0 0,1-4 0 16,2-1 0-16,0-2 0 0,0 4 0 0,-2-4 0 15,6 2 0-15,-4-2 0 0,4 3 0 0,-3-3 0 16,3 3 0-16,-4 0 0 0,5 3 0 0,-2-3 0 15,0 3 0-15,-1 0 0 0,2 3 0 0,-3 0 0 16,3 3 0-16,-3-1 0 0,-1 4 0 0,-2-3 0 16,3 6 0-16,-3-4 0 0,-1 7 0 0,-2-3 0 15,-6-18 0-15,0 0 0 0,10 20 0 0,-5 2 0 16,1 2 0-16,-3-1 0 0,-3-23 0 0,0 0 0 16,0 29 0-16,0-2 0 0,0 0 0 15,-3-3 0-15,3-24 0 0,0 0 0 0,-6 26 0 0,-2-2 0 16,8-24 0-16,0 0 0 0,-13 24 0 0,2-3 0 0,-4-3 0 15,-2-1 0-15,17-17 0 0,0 0 0 0,-21 15 0 16,0-1 0-16,-3-1 0 0,0-4 0 16,24-9 0-16,0 0 0 0,-24 2 0 0,1 1 0 0,23-3 0 15,0 0 0-15,-23-3 0 0,-4 1 0 0,6-4 0 16,-1-4 0-16,22 10 0 0,0 0 0 0,-14-11 0 16,-4-1 0-16</inkml:trace>
  <inkml:trace contextRef="#ctx0" brushRef="#br1" timeOffset="77749.0425">21815 16901 2048 0,'0'0'0'0,"0"3"0"0,0-1 0 0,0 1 0 16,0 0 0-16,0 3 0 15,0-4 0-15,2 2 0 0,-2-1 0 0,4 0 0 0,-1 0 0 0,3 0 0 16,-1-3 0-16,4 4 0 0,-3-4 0 0,6 2 0 15,-3-2 0-15,3 3 0 0,0-3 0 16,3 0 0-16,0 0 0 0,2 0 0 0,-2 0 0 16,3 3 0-16,-3-3 0 0,6 0 0 0,-4 0 0 0,1 0 0 15,0 0 0-15,3 0 0 0,-3 0 0 0,-1 0 0 16,1 0 0-16,-4 0 0 0,2 0 0 16,-16 0 0-16,0 0 0 0,0 0 0 0,0 0 0 0,14 0 0 15,1-3 0-15</inkml:trace>
  <inkml:trace contextRef="#ctx0" brushRef="#br1" timeOffset="77965.0496">21830 17230 2048 0,'0'0'0'0,"5"6"0"16,-2 0 0-16,3 3 0 0,-3-4 0 0,6 5 0 15,-3-4 0-15,3-1 0 0,-1-2 0 16,6 3 0-16,-3-2 0 0,7-2 0 0,-4 1 0 0,5 0 0 16,-2-3 0-16,1 3 0 0,0 0 0 0,2-3 0 15,-2 0 0-15,4 4 0 0,-2-4 0 0,1-4 0 16,0 1 0-16,-1-3 0 0,1-3 0 0</inkml:trace>
  <inkml:trace contextRef="#ctx0" brushRef="#br1" timeOffset="78998.8846">19207 17986 2048 0,'0'-9'0'0,"0"38"0"0,0-16 0 16,0 6 0-16,0 1 0 0,0 3 0 0,0 1 0 0,0 8 0 15,0 1 0-15,0 5 0 0,0 1 0 16,0 6 0-16,0-1 0 0,3 3 0 0,0-2 0 0,0-4 0 16,0 1 0-16,-3-42 0 0,0 0 0 0,0 0 0 15,0 0 0-15,6 38 0 0,0-2 0 0,-6-36 0 16,0 0 0-16,0 0 0 0,0 0 0 0,7 26 0 16,-4-2 0-16,-1-12 0 0,-2 0 0 0,0-12 0 15,0-3 0-15</inkml:trace>
  <inkml:trace contextRef="#ctx0" brushRef="#br1" timeOffset="79665.6865">19725 18048 2048 0,'0'0'0'0,"7"0"0"0,-4 0 0 0,2 0 0 15,-2 0 0-15,3 0 0 0,-3 0 0 0,2 0 0 16,-3 0 0-16,1 0 0 0,-3 0 0 0,3 0 0 16,-3 0 0-16,3 0 0 0,-3 0 0 0,0 0 0 15,0 0 0-15,0 0 0 0,-3 0 0 0,0 0 0 16,-2 0 0-16,-3 0 0 0,2 0 0 0,0 0 0 16,-2 0 0-16,-2 0 0 0,2 0 0 0,-1 0 0 0,0 0 0 15,0 3 0-15,-2-3 0 0,1 3 0 16,-1-3 0-16,2 4 0 0,-3-2 0 0,3 1 0 15,1 0 0-15,2 0 0 0,-3 0 0 0,3 1 0 16,-3-2 0-16,6 4 0 0,-3-3 0 0,2 0 0 16,-2 0 0-16,3 0 0 0,0 0 0 0,3 0 0 15,-2-3 0-15,2 3 0 0,-3 0 0 0,3-1 0 16,0 1 0-16,0 4 0 0,0-1 0 0,0-1 0 0,0-2 0 16,0 3 0-16,-3-3 0 0,3 3 0 15,0 0 0-15,0 3 0 0,0-3 0 0,0 3 0 16,-3-4 0-16,3 4 0 0,0-3 0 0,0 3 0 15,0-3 0-15,0 3 0 0,0-3 0 0,3 0 0 16,-3-3 0-16,3 2 0 0,-3-1 0 0,5-2 0 16,-2 2 0-16,3-1 0 0,-3-3 0 0,5 0 0 0,-3 0 0 15,4 0 0-15,-3-3 0 0,3 3 0 0,-3-4 0 16,2 4 0-16,1-2 0 0,0 2 0 0,0-4 0 16,2 4 0-16,-1-2 0 0,-2 4 0 0,1-2 0 15,1 4 0-15,-2-4 0 0,1 6 0 0,-1 0 0 16,-1 2 0-16,-1-2 0 0,-1 6 0 0,1 1 0 15,0 1 0-15,1 1 0 0,-4 0 0 0,0-1 0 16,0 4 0-16,0 0 0 0,-3 3 0 0,0-3 0 16,0-18 0-16,0 0 0 0,-3 20 0 0,0 1 0 15,3-21 0-15,0 0 0 0,-6 20 0 0,-1 2 0 16,7-22 0-16,0 0 0 0,-9 24 0 0,1-4 0 16,8-20 0-16,0 0 0 0,-16 24 0 0,-1-3 0 0,-1-3 0 15,1-4 0-15,-4-5 0 0,0 0 0 0,7-3 0 16,-4-4 0-16,18-2 0 0,0 0 0 0,-18 0 0 15,-3 0 0-15,0-2 0 0,1-4 0 0</inkml:trace>
  <inkml:trace contextRef="#ctx0" brushRef="#br1" timeOffset="80165.6857">19106 17660 2048 0,'0'0'0'0,"0"3"0"0,0 0 0 16,0 0 0-16,0 0 0 0,0 1 0 16,0-4 0-16,0 2 0 0,0-2 0 0,0 0 0 15,0 0 0-15,-2 3 0 0,-1-3 0 0,0 0 0 16,-3 0 0-16,0 3 0 0,1-3 0 0,-2 0 0 0,1 0 0 16,-2 3 0-16,-1 0 0 0,-1 2 0 0,-2 1 0 15,4 4 0-15,-2-2 0 0,2 4 0 0,-4-3 0 16,0 6 0-16,0-4 0 0,4 8 0 0,-5-5 0 15,2 7 0-15,-1 0 0 0,0 5 0 0,1 1 0 16,-2 3 0-16,2 0 0 0,1 2 0 0,-2 1 0 16,4-1 0-16,-1 1 0 0,2 3 0 0,2-1 0 15,2 3 0-15,-3 1 0 0,6 2 0 0,-3 1 0 16,3-3 0-16,0-1 0 0,6 1 0 0,-3-4 0 16,-3-35 0-16,0 0 0 0,8 36 0 0,-1-3 0 15,2-3 0-15,-1-1 0 0,8 0 0 0,-4-2 0 16,-12-27 0-16,0 0 0 0,15 24 0 0,-1-1 0 15,4-5 0-15,-3 1 0 0,3-5 0 0,-1 1 0 16</inkml:trace>
  <inkml:trace contextRef="#ctx0" brushRef="#br1" timeOffset="80523.4332">20224 18051 2048 0,'0'0'0'15,"0"0"0"-15,0 0 0 0,0 0 0 0,0 0 0 0,0 0 0 16,0 0 0-16,0 0 0 0,0 0 0 0,0 0 0 16,0 0 0-16,0 0 0 0,0 0 0 0,0 0 0 15,0 0 0-15,0 0 0 0,0 0 0 0,0 0 0 16,0 0 0-16,0 0 0 0,-3-3 0 15,-1 0 0-15,1 0 0 0</inkml:trace>
  <inkml:trace contextRef="#ctx0" brushRef="#br1" timeOffset="80782.2949">19987 18241 2048 0,'0'0'0'0,"3"2"0"0,0-2 0 0,-1 4 0 0,1-4 0 16,7 2 0-16,-4-2 0 0,2 0 0 0,1 0 0 16,6 4 0-16,-4-4 0 0,5 0 0 0,-2 0 0 15,4 0 0-15,-3 0 0 0,6 0 0 0,-3 0 0 16,2 0 0-16,-2 0 0 0,2 0 0 0,-2-4 0 16,3 2 0-16,-1-2 0 0,-20 4 0 0,0 0 0 15,22-2 0-15,-1-4 0 0,-21 6 0 0,0 0 0 16,0 0 0-16,0 0 0 0,0 0 0 0,0 0 0 15,20-6 0-15,1 0 0 0,0-3 0 0,-4 0 0 16</inkml:trace>
  <inkml:trace contextRef="#ctx0" brushRef="#br1" timeOffset="80977.5713">20217 18511 2048 0,'0'0'0'0,"0"3"0"16,0 0 0-16,0 3 0 0,0-3 0 16,0 3 0-16,0-3 0 0,0 0 0 0,0 0 0 15,4 3 0-15,-4-4 0 0,3 2 0 0,-3-2 0 0,3 1 0 16,0-3 0-16,-1 3 0 0,-2-3 0 0,3 0 0 16,-3-3 0-16</inkml:trace>
  <inkml:trace contextRef="#ctx0" brushRef="#br1" timeOffset="81749.0174">21047 18120 2048 0,'0'0'0'0,"0"3"0"0,0 0 0 0,0 0 0 16,0-1 0-16,0 1 0 0,0-3 0 0,0 3 0 0,0-3 0 0,0 0 0 16,0 0 0-16,0 3 0 0,0-3 0 0,0 0 0 15,0 0 0-15,0 3 0 0,0-3 0 0,0 0 0 16,0-3 0-16,-3 3 0 0,1-3 0 0,-1 3 0 15,0-3 0-15,-3 3 0 0,1-3 0 0,-2 3 0 16,-2-2 0-16,-2 2 0 0,-3-3 0 0,6 3 0 16,-3-3 0-16,1 0 0 0,-1-1 0 0,2 1 0 0,-3 0 0 15,0 3 0-15,1 0 0 0,1 0 0 16,-1 0 0-16,2 3 0 0,-3-3 0 0,3 3 0 0,1-3 0 16,2 4 0-16,-3-1 0 0,3 0 0 0,-4 0 0 15,5 2 0-15,-5 1 0 0,7 0 0 0,-3-3 0 16,4 3 0-16,-4 0 0 0,3 0 0 0,-1 0 0 15,1 2 0-15,1-1 0 0,-1 2 0 0,0-3 0 16,0 2 0-16,0 2 0 0,0-2 0 0,0 1 0 16,3 0 0-16,-2 0 0 0,2 2 0 0,-3-2 0 15,3 0 0-15,-4 1 0 0,4-4 0 0,-3-1 0 16,6 1 0-16,-3 0 0 0,4 0 0 0,-4-3 0 16,3 0 0-16,-1 0 0 0,4 0 0 0,-3-1 0 15,3 2 0-15,-1-4 0 0,5 3 0 0,-2-3 0 16,4 0 0-16,-3 0 0 0,4 0 0 0,-5 0 0 15,5 0 0-15,-2-3 0 0,1 3 0 0,0 0 0 16,2 3 0-16,-1-3 0 0,-2 3 0 0,0-3 0 16,2 6 0-16,-2-4 0 0,2 5 0 0,-5-1 0 0,4 5 0 15,-3-3 0-15,1 5 0 0,-5-4 0 0,1 3 0 16,0 0 0-16,1 2 0 0,-5-2 0 16,1 4 0-16,-3-2 0 0,0-14 0 0,0 0 0 0,3 15 0 15,-3 0 0-15,-3 3 0 0,0-1 0 0,3-17 0 16,0 0 0-16,-2 18 0 0,-5 0 0 0,7-18 0 15,0 0 0-15,-6 18 0 0,-2-4 0 0,8-14 0 16,0 0 0-16,-13 12 0 0,-2 0 0 0,-2-3 0 16,-1 0 0-16,0-3 0 0,-2-3 0 0,2 0 0 15,-3-3 0-15,21 0 0 0,0 0 0 0,-18-3 0 16,0-3 0-16,18 6 0 0,0 0 0 0,0 0 0 16,0 0 0-16,-15-9 0 0,0 0 0 0,3-3 0 15,1-3 0-15</inkml:trace>
  <inkml:trace contextRef="#ctx0" brushRef="#br1" timeOffset="82033.2044">21441 18309 2048 0,'0'0'0'0,"3"6"0"16,0-3 0-16,1 3 0 0,-1-3 0 0,0 3 0 0,-3-3 0 16,3-1 0-16,-1 2 0 0,4-1 0 0,0-3 0 15,3 3 0-15,0-3 0 0,2 3 0 0,-1-3 0 16,1 0 0-16,2 0 0 0,2 0 0 0,-4-3 0 16,5 3 0-16,-2-3 0 0,4 0 0 0,-4-1 0 15,1 2 0-15,0-1 0 0,0 0 0 16,-1 0 0-16,1 0 0 0,-2 0 0 0,1 0 0 0,-2 0 0 15,0 0 0-15,-3-3 0 0,0 4 0 0,-3-4 0 16</inkml:trace>
  <inkml:trace contextRef="#ctx0" brushRef="#br1" timeOffset="82281.4859">21441 18440 2048 0,'0'0'0'0,"0"2"0"0,0 1 0 16,0 3 0-16,0-1 0 0,0 2 0 0,0-1 0 0,3 1 0 16,0-2 0-16,4 1 0 0,-4-3 0 0,5 3 0 15,-2-3 0-15,6 0 0 0,0 0 0 16,2 0 0-16,1-3 0 0,3 3 0 0,-2 0 0 0,5 0 0 16,-4-3 0-16,4 0 0 0,0 0 0 0,-2 0 0 15,2-3 0-15,3 0 0 0,-3-3 0 0,0 3 0 16,0 0 0-16,-1-4 0 0,1 2 0 0,0-1 0 15,-4-3 0-15</inkml:trace>
  <inkml:trace contextRef="#ctx0" brushRef="#br1" timeOffset="83414.6636">22057 18081 2048 0,'-5'0'0'0,"27"-3"0"0,-17 1 0 0,4-2 0 16,-1 1 0-16,5 0 0 0,-2-3 0 0,2 4 0 15,-2-2 0-15,3 4 0 0,-1-3 0 0,1 0 0 16,-2 0 0-16,2 3 0 0,2-3 0 0,-1 3 0 16,-3 0 0-16,0 3 0 15,-1 0 0-15,2 3 0 0,-5-2 0 0,1 1 0 0,0 1 0 0,0 3 0 16,-4-3 0-16,1 3 0 0,-3-3 0 0,0 5 0 15,1-1 0-15,-4 1 0 0,-4-2 0 0,1 4 0 16,-3-2 0-16,1 1 0 0,-1-4 0 0,-4 5 0 16,2-5 0-16,-1 4 0 0,1-3 0 0,-5 3 0 15,2-3 0-15,2 0 0 0,-3-4 0 0,0 5 0 16,-1-5 0-16,5 1 0 0,-4 0 0 0,3 1 0 16,-3-4 0-16,4 0 0 0,-2 0 0 0,4-1 0 15,1 1 0-15,-1 0 0 0,0-3 0 0,4 3 0 16,-5-3 0-16,4 3 0 0,0-3 0 0,3 3 0 15,0-3 0-15,3 3 0 0,-3-3 0 0,7 0 0 16,-2 0 0-16,4 3 0 0,-3-3 0 0,6 0 0 16,-3 0 0-16,2 3 0 0,1-3 0 0,3 3 0 15,-3-3 0-15,2 3 0 0,-1-1 0 0,2 2 0 16,-4-1 0-16,2 3 0 0,-2-1 0 0,1 2 0 0,0-4 0 16,-12-3 0-16,0 0 0 0,11 8 0 0,-2 1 0 15,-9-9 0-15,0 0 0 0,12 12 0 16,0-3 0-16,-12-9 0 0,0 0 0 0,9 15 0 0,-3 0 0 15,-6-15 0-15,0 0 0 0,6 17 0 0,-4-2 0 16,-2-15 0-16,0 0 0 0,3 21 0 0,-3 0 0 16,0-21 0-16,0 0 0 0,-3 21 0 0,-2-3 0 15,5-18 0-15,0 0 0 0,-9 20 0 0,0-2 0 16,9-18 0-16,0 0 0 0,-12 21 0 0,-3-4 0 16,15-17 0-16,0 0 0 0,-14 15 0 0,-4 0 0 15,1-3 0-15,-2 0 0 0,19-12 0 0,0 0 0 16,-19 8 0-16,-3-2 0 0,22-6 0 0,0 0 0 15,-19 3 0-15,0-3 0 0,0-3 0 0,-2 0 0 16</inkml:trace>
  <inkml:trace contextRef="#ctx0" brushRef="#br1" timeOffset="83915.5225">22511 17865 2048 0,'0'0'0'0,"0"0"0"0,0 0 0 16,0 2 0-16,0 1 0 0,0 0 0 0,0-3 0 0,0 3 0 16,0-3 0-16,0 4 0 0,0-4 0 0,0 3 0 15,0 0 0-15,0-1 0 0,0-2 0 0,3 6 0 16,-3-3 0-16,3 3 0 0,0 0 0 0,3 3 0 16,-3-3 0-16,6 5 0 0,-3 2 0 0,2 1 0 15,-2-2 0-15,6 2 0 0,-3-1 0 0,3 5 0 16,-2-1 0-16,1 5 0 0,-1-4 0 0,1 5 0 15,-2-2 0-15,3 8 0 0,0-2 0 0,-1 2 0 16,1 1 0-16,0 0 0 0,-4 0 0 0,2 2 0 16,-4-3 0-16,-1 3 0 0,1-1 0 0,0 1 0 15,-2-2 0-15,-2 3 0 0,1-3 0 0,-3 2 0 16,0-2 0-16,-3-1 0 0,1-3 0 0,2-26 0 16,0 0 0-16,-4 30 0 0,-2-3 0 0,0 0 0 15,-2 0 0-15,8-27 0 0,0 0 0 0,-13 26 0 0,-1-2 0 16,14-24 0-16,0 0 0 0,-11 22 0 0,-5-6 0 15,5-3 0-15,-4-2 0 16</inkml:trace>
  <inkml:trace contextRef="#ctx0" brushRef="#br1" timeOffset="85068.956">22420 16713 2048 0,'0'0'0'0,"0"4"0"0,0-1 0 0,0 0 0 0,0 0 0 16,0 0 0-16,0-3 0 0,3 3 0 15,0-3 0-15,0 0 0 0,-1 0 0 0,8 3 0 16,-4-3 0-16,2 0 0 0,-2 0 0 0,6 3 0 0,-3-3 0 16,2 0 0-16,2 0 0 0,1 0 0 0,-2 0 0 15,3 0 0-15,0 0 0 0,2 3 0 16,-1-3 0-16,-2 3 0 0,2 0 0 0,-2 2 0 15,1-1 0-15,-1 5 0 0,-2-4 0 0,0 7 0 0,0-3 0 16,-4 2 0-16,2 2 0 0,-2-1 0 0,-2-1 0 16,0 3 0-16,0-1 0 0,-3 2 0 0,0-3 0 15,-3 2 0-15,-3-2 0 0,0 0 0 0,1 0 0 16,-5 0 0-16,1 1 0 0,0-2 0 16,-2 1 0-16,-2 0 0 0,2-3 0 0,-4-1 0 15,0 2 0-15,1-2 0 0,-1-2 0 0,0 0 0 0,0-3 0 0,4 3 0 16,-5-3 0-16,5 0 0 0,-6 0 0 15,9 0 0-15,-4 0 0 0,4-1 0 16,-1-2 0-16,2 4 0 0,-2-4 0 0,6 2 0 0,-3-2 0 16,3 4 0-16,0-4 0 0,6 2 0 0,-3-2 0 0,4 3 0 15,-2 0 0-15,4 1 0 0,-1-2 0 16,-8-2 0-16,0 0 0 0,14 6 0 0,-3-3 0 0,5 3 0 16,-2 0 0-16,4-1 0 0,-1 2 0 0,1 2 0 15,-1-1 0-15,-17-8 0 0,0 0 0 0,18 12 0 16,-2 1 0-16,-16-13 0 0,0 0 0 0,17 14 0 15,-1 2 0-15,-16-16 0 0,0 0 0 0,14 16 0 16,-1 4 0-16,-2-1 0 0,0-1 0 0,-11-18 0 16,0 0 0-16,10 21 0 0,-4-3 0 0,-6-18 0 15,0 0 0-15,2 18 0 0,-2-1 0 0,0-17 0 16,0 0 0-16,-5 18 0 0,-2 0 0 0,7-18 0 16,0 0 0-16,-11 18 0 0,-4-3 0 0,-3-4 0 15,0 1 0-15,18-12 0 0,0 0 0 0,-21 10 0 16,0-2 0-16,21-8 0 0,0 0 0 0,0 0 0 15,0 0 0-15,-24 9 0 0,-2-3 0 0,26-6 0 16,0 0 0-16,0 0 0 0,0 0 0 0,-30 6 0 16,-2-3 0-16,1-3 0 0,-1-3 0 0</inkml:trace>
  <inkml:trace contextRef="#ctx0" brushRef="#br2" timeOffset="91581.6108">25044 16862 2048 0,'-5'3'0'0,"20"-12"0"0,-9 3 0 16,2 3 0-16,2-3 0 0,-1 3 0 0,0-2 0 15,2 2 0-15,-1-3 0 0,1 2 0 0,-2-1 0 16,3 2 0-16,0-3 0 0,-1 2 0 0,1-1 0 16,0 2 0-16,0-3 0 0,0 3 0 0,-1 0 0 15,1 3 0-15,-3-3 0 0,0 3 0 0,1-3 0 16,-1 3 0-16,-1 0 0 0,-2 3 0 0,-1-3 0 15,2 3 0-15,-4 0 0 0,0 3 0 0,0-3 0 0,0 3 0 16,-3-4 0-16,0 8 0 16,-3-4 0-16,3 3 0 0,-3-3 0 0,0 2 0 0,0-2 0 15,0 3 0-15,-3 0 0 0,0 3 0 0,0-3 0 16,1 0 0-16,-4-3 0 0,2 2 0 0,-1 1 0 0,-2 0 0 16,1-3 0-16,0 3 0 0,1-3 0 0,2 0 0 15,-4 1 0-15,2-1 0 0,-1-4 0 0,3 4 0 16,-3-3 0-16,3 0 0 0,1 0 0 0,2 0 0 15,-3-3 0-15,3 3 0 0,-1-3 0 0,1 3 0 16,1-3 0-16,2 3 0 0,-3-3 0 0,3 0 0 16,0 0 0-16,3 0 0 0,-1 0 0 0,5 0 0 15,-1-3 0-15,2 3 0 0,1-3 0 0,3 3 0 16,-3-3 0-16,6 3 0 0,-3 0 0 0,-1 3 0 16,1-3 0-16,4 3 0 0,-4 0 0 0,2 0 0 15,0 0 0-15,2 3 0 0,-2-1 0 0,-14-5 0 16,0 0 0-16,15 9 0 0,-3-2 0 0,3 1 0 15,-4 1 0-15,-11-9 0 0,0 0 0 0,16 15 0 16,-5-3 0-16,-11-12 0 0,0 0 0 0,8 14 0 16,2 1 0-16,-10-15 0 0,0 0 0 0,7 21 0 15,-2-3 0-15,-5-18 0 0,0 0 0 0,0 20 0 16,-2 2 0-16,-5-1 0 0,1-5 0 0,6-16 0 16,0 0 0-16,-12 22 0 0,0-5 0 0,-3 1 0 15,1-3 0-15,14-15 0 0,0 0 0 0,-15 16 0 16,-2-2 0-16,17-14 0 0,0 0 0 0,-19 12 0 15,-2-1 0-15,21-11 0 0,0 0 0 0,-17 9 0 16,-4-3 0-16,21-6 0 0,0 0 0 0,0 0 0 16,0 0 0-16,-18 3 0 0,0 0 0 0,7-6 0 15,-4 0 0-15,6-3 0 0,0 0 0 0,3-2 0 0,-3-2 0 16</inkml:trace>
  <inkml:trace contextRef="#ctx0" brushRef="#br2" timeOffset="91966.9658">25712 16833 2048 0,'0'0'0'0,"0"0"0"0,-3 0 0 0,3 3 0 0,-3-1 0 16,3 1 0-16,-3-3 0 0,3 3 0 0,-4-3 0 16,4 3 0-16,0-3 0 0,0 3 0 0,0-1 0 15,4 5 0-15,-1-4 0 0,0 3 0 0,0 0 0 16,5 3 0-16,-2 0 0 0,6 3 0 0,-3-4 0 0,5 7 0 16,-1 0 0-16,2 1 0 0,0-5 0 0,2 7 0 15,-2-3 0-15,2 2 0 0,-1 1 0 16,5 3 0-16,-4-4 0 0,1 5 0 0,-1-2 0 15,1-2 0-15,1-1 0 0,-2 1 0 0,-1 0 0 16,-16-18 0-16,0 0 0 0,17 18 0 0,-2-4 0 16,-15-14 0-16,0 0 0 0,0 0 0 0,0 0 0 0,11 13 0 15,1-1 0-15,-12-12 0 0,0 0 0 0,15 6 0 16,-4-3 0-16,7-6 0 0,-3 0 0 0</inkml:trace>
  <inkml:trace contextRef="#ctx0" brushRef="#br2" timeOffset="92231.9459">26050 16906 2048 0,'0'0'0'0,"0"0"0"0,-3 0 0 0,3 3 0 16,-3 0 0-16,3 0 0 0,-3-3 0 0,-1 3 0 15,1-3 0-15,1 2 0 0,-1-2 0 0,-3 4 0 16,0-1 0-16,1 0 0 0,-5 0 0 0,4 6 0 16,-2-3 0-16,2 4 0 0,-3-1 0 0,-1 5 0 15,1-2 0-15,0 6 0 0,0 0 0 0,1-1 0 16,-5 1 0-16,5 3 0 0,-1-4 0 0,-2 4 0 15,-2-1 0-15,2 4 0 0,-1 0 0 0,0 0 0 16,1 1 0-16,11-25 0 0,0 0 0 0,-13 22 0 16,2 2 0-16,11-24 0 0,0 0 0 0,0 0 0 15,0 0 0-15,0 0 0 0,0 0 0 0,-9 22 0 16,-4-3 0-16,7-6 0 0,-2-2 0 0</inkml:trace>
  <inkml:trace contextRef="#ctx0" brushRef="#br2" timeOffset="92848.7597">26289 17005 2048 0,'0'0'0'0,"0"0"0"0,0 0 0 15,0 0 0-15,0 0 0 0,3 0 0 16,-3 0 0-16,3 0 0 0,0 0 0 0,3 0 0 0,-1 0 0 16,5 0 0-16,0 0 0 0,1 0 0 15,-2-3 0-15,3 0 0 0,-1 0 0 0,2 3 0 0,-2-3 0 16,4 3 0-16,-3-3 0 0,2 3 0 0,-2 0 0 16,0 3 0-16,0-3 0 0,0 6 0 0,-4-3 0 15,3 3 0-15,-3-3 0 0,-2 5 0 0,0-2 0 16,-3 4 0-16,-1-2 0 0,2 4 0 0,-4-3 0 0,-4 0 0 15,2-1 0-15,-1 4 0 0,-3-3 0 16,0 0 0-16,-2 0 0 0,-3 0 0 0,3 0 0 16,-1 0 0-16,0-4 0 0,-3 1 0 0,1 1 0 0,-2-2 0 15,2-1 0-15,2 2 0 0,-3-3 0 16,3 2 0-16,1-2 0 0,1 0 0 0,-1 1 0 0,5-1 0 16,-3-3 0-16,3 3 0 0,-3-1 0 15,6 1 0-15,0 0 0 0,3 0 0 0,-3-3 0 0,9 3 0 16,-3-1 0-16,2 5 0 0,2-4 0 0,4 0 0 15,-2 0 0-15,5 3 0 0,-1 0 0 0,1 0 0 16,-2-1 0-16,2 5 0 0,2-5 0 0,-2 4 0 16,-1 0 0-16,-16-9 0 0,0 0 0 0,17 12 0 15,1 0 0-15,-18-12 0 0,0 0 0 0,15 14 0 16,-1-2 0-16,-14-12 0 0,0 0 0 0,12 18 0 16,0-3 0-16,-6 3 0 0,0-3 0 0,-6 2 0 15,0-1 0-15,0-16 0 0,0 0 0 0,-6 14 0 16,0 1 0-16,6-15 0 0,0 0 0 0,-8 15 0 15,-5-3 0-15,13-12 0 0,0 0 0 0,-14 12 0 16,-4-1 0-16,18-11 0 0,0 0 0 0,0 0 0 16,0 0 0-16,-18 9 0 0,-2 0 0 0,20-9 0 15,0 0 0-15,-18 3 0 0,-2 0 0 16,3-3 0-16,-1 0 0 0,10-6 0 0,-1 0 0 0</inkml:trace>
  <inkml:trace contextRef="#ctx0" brushRef="#br2" timeOffset="93115.4087">27012 17198 2048 0,'0'0'0'0,"3"3"0"0,-3 0 0 16,3-1 0-16,-3 1 0 0,3 0 0 0,-1-3 0 15,6 3 0-15,-5-3 0 0,5 0 0 0,-2 0 0 16,7 3 0-16,-5-3 0 0,6 0 0 0,-1 0 0 16,1 2 0-16,-2-2 0 0,6 0 0 0,-3 0 0 15,2 0 0-15,-2 0 0 0,-1 0 0 0,3 0 0 16,0 0 0-16,-2 0 0 0,-1 0 0 0,-1 0 0 16,1 0 0-16,-2 0 0 0,0 0 0 0,-4 0 0 15</inkml:trace>
  <inkml:trace contextRef="#ctx0" brushRef="#br2" timeOffset="93331.8563">26974 17351 2048 0,'0'0'0'0,"0"3"0"0,0 1 0 16,0 1 0-16,0-2 0 0,0 0 0 0,0 0 0 0,3 0 0 15,-3-3 0-15,5 3 0 0,-2-3 0 0,7 3 0 16,-4 0 0-16,8 0 0 0,-2 0 0 0,9 0 0 15,-3-3 0-15,3 3 0 0,-1 0 0 0,4 1 0 16,-3-4 0-16,2 2 0 0,1-2 0 0,6 3 0 16,-3-3 0-16,-27 0 0 0,0 0 0 0,32 0 0 15,0 0 0-15</inkml:trace>
  <inkml:trace contextRef="#ctx0" brushRef="#br2" timeOffset="93949.3219">27967 17165 2048 0,'0'0'0'0,"0"0"0"15,-3 0 0-15,3 0 0 0,-3 0 0 0,0 0 0 16,0-4 0-16,1 1 0 0,-5-3 0 0,1 1 0 15,0-1 0-15,1 0 0 0,-4 0 0 0,-1 0 0 16,-2-3 0-16,4 3 0 0,-5-3 0 0,2 3 0 16,-2-2 0-16,2 4 0 0,0-2 0 0,-2 4 0 15,-1-1 0-15,2 3 0 0,-3 0 0 0,4 3 0 16,-1-1 0-16,0 4 0 0,-1 0 0 0,4 4 0 16,-2-5 0-16,1 7 0 0,-1-3 0 0,5 3 0 15,-2 0 0-15,1-1 0 0,1 1 0 0,3 4 0 0,0-4 0 16,3 2 0-16,0-2 0 0,3 4 0 15,0-5 0-15,3 0 0 0,-3 1 0 0,3-3 0 0,0 0 0 16,3 0 0-16,-1 0 0 0,5-3 0 0,-5-3 0 16,4 0 0-16,-2-1 0 0,4-2 0 0,-1 0 0 15,-2-2 0-15,1-1 0 0,3 0 0 0,-4-3 0 16,2 0 0-16,-2-3 0 0,0 0 0 0,2 0 0 16,-2-2 0-16,2-1 0 0,-5 0 0 0,1-3 0 15,-1 3 0-15,3-2 0 0,-3 1 0 0,-2 2 0 16,0 1 0-16,1-2 0 0,-2 6 0 0,-2-2 0 15,3 2 0-15,-3 0 0 0,-1 2 0 0,1-1 0 16,0 5 0-16,-3 0 0 0,4 3 0 0,-4-1 0 16,0 8 0-16,0-4 0 0,0 5 0 0,0 2 0 15,3 2 0-15,-3-1 0 0,3 4 0 0,-3 0 0 16,0 3 0-16,0 0 0 0,3 5 0 0,-3-2 0 16,2 5 0-16,-2 1 0 0,0 3 0 0,0-4 0 15,3 1 0-15,-3 0 0 0,3-1 0 0,-3 1 0 16,0-30 0-16,0 0 0 0,3 29 0 0,-3 2 0 0,0-31 0 15,0 0 0-15,3 32 0 0,-3-2 0 16,0-30 0-16,0 0 0 0,0 0 0 0,0 0 0 16,0 0 0-16,0 0 0 0,-3 29 0 0,0 1 0 0</inkml:trace>
  <inkml:trace contextRef="#ctx0" brushRef="#br2" timeOffset="94815.5404">24985 17594 2048 0,'0'0'0'0,"0"0"0"0,0 0 0 0,0 0 0 15,0 0 0-15,0 3 0 16,0-3 0-16,0 3 0 0,0 0 0 0,0 0 0 0,0-3 0 0,0 3 0 0,0-3 0 16,0 3 0-16,0-3 0 0,0 0 0 15,0 0 0-15,0 3 0 0,0-3 0 0,0 0 0 0,0 0 0 0,0 4 0 16,0-4 0-16,0 0 0 0,-2 0 0 16,-1 3 0-16,0-3 0 0,0 2 0 0,-3 1 0 15,3 6 0-15,-3-3 0 0,0 6 0 0,-3-3 0 0,4 6 0 16,-5-3 0-16,2 2 0 0,-1 1 0 0,1 3 0 15,-3 0 0-15,2 3 0 0,1-1 0 16,-2 4 0-16,2-3 0 0,-1 8 0 0,1 1 0 0,1 3 0 16,-2-4 0-16,4 4 0 0,-1-1 0 0,3 4 0 15,-4-3 0-15,5 0 0 0,-4-1 0 0,6 4 0 16,-3-4 0-16,3 0 0 0,0-1 0 0,3 1 0 16,-3 0 0-16,0-32 0 0,0 0 0 0,6 32 0 15,-4 2 0-15,5-2 0 0,-1 1 0 0,-6-33 0 16,0 0 0-16,8 33 0 0,1-4 0 0,-9-29 0 15,0 0 0-15,0 0 0 0,0 0 0 0,0 0 0 16,0 0 0-16,12 24 0 0,-3 0 0 0,-1-10 0 16,2-2 0-16</inkml:trace>
  <inkml:trace contextRef="#ctx0" brushRef="#br2" timeOffset="95148.7922">25208 17826 2048 0,'0'0'0'0,"0"0"0"0,0 0 0 0,0 3 0 0,0-1 0 16,0 2 0-16,0-4 0 0,0 2 0 0,0-2 0 15,0 4 0-15,0-4 0 0,0 2 0 16,0-2 0-16,3 4 0 0,-3-4 0 0,3 3 0 0,-3 0 0 16,3 3 0-16,0-4 0 0,-1 7 0 15,-2-3 0-15,3 4 0 0,-3-5 0 0,0 7 0 0,0-4 0 16,3 5 0-16,-3-4 0 0,0 2 0 0,0 1 0 16,3 0 0-16,-3-3 0 0,0 2 0 0,0-1 0 15,0 1 0-15,-3-1 0 0,3-2 0 0,-3-2 0 16,0-1 0-16,1 2 0 0,-1-1 0 0,-3 1 0 0,-1-2 0 15,2-2 0-15</inkml:trace>
  <inkml:trace contextRef="#ctx0" brushRef="#br2" timeOffset="95498.5233">24985 18170 2048 0,'0'0'0'0,"0"0"0"0,0 0 0 16,0 6 0-16,0-3 0 0,0-1 0 0,0 1 0 0,0 4 0 16,0-5 0-16,0 2 0 0,0-2 0 0,3 2 0 15,0-4 0-15,4 2 0 0,-2 1 0 0,4-3 0 16,0 0 0-16,3 3 0 0,-1-3 0 0,5 3 0 15,-2-3 0-15,5 0 0 0,-2 0 0 0,4 0 0 16,-3 0 0-16,2 0 0 0,1 0 0 0,3 0 0 16,-1-3 0-16,7 3 0 0,-3-3 0 0,-27 3 0 15,0 0 0-15,29 0 0 0,1-3 0 0,-30 3 0 16,0 0 0-16,0 0 0 0,0 0 0 0,0 0 0 16,0 0 0-16,29-2 0 0,1-2 0 0,-30 4 0 15,0 0 0-15,30-2 0 0,0-2 0 0</inkml:trace>
  <inkml:trace contextRef="#ctx0" brushRef="#br2" timeOffset="96165.4756">25539 18282 2048 0,'0'0'0'0,"0"0"0"0,-2 0 0 15,2 3 0-15,-3 0 0 0,0 1 0 0,0-4 0 16,0 6 0-16,-3-3 0 0,4 0 0 0,-5-1 0 16,1 1 0-16,0 0 0 0,1 0 0 0,-5 0 0 15,5 0 0-15,-4-3 0 0,3 3 0 0,-2-3 0 16,1 0 0-16,-2 0 0 0,4 3 0 16,-2-3 0-16,0 0 0 0,2 0 0 0,-1 3 0 0,0-3 0 15,3 0 0-15,-2 0 0 0,1 0 0 0,-2 0 0 16,3 0 0-16,-2 0 0 0,2 0 0 0,0 0 0 15,0 0 0-15,-3 0 0 0,6 3 0 0,-4-3 0 16,2 0 0-16,-1 0 0 0,3 0 0 0,-3 0 0 16,0 3 0-16,0-1 0 0,3 2 0 0,-3-4 0 15,1 6 0-15,-1-3 0 0,0 2 0 0,-1-1 0 16,1 2 0-16,0 0 0 0,0-1 0 0,1 1 0 16,-1-1 0-16,0 2 0 0,0-1 0 0,0-3 0 15,0 3 0-15,-1 0 0 0,4 0 0 0,-2-2 0 16,2 1 0-16,0-2 0 0,0 3 0 0,-3-4 0 15,6 4 0-15,-3-3 0 0,2 0 0 0,-2-3 0 0,7 2 0 16,-4 2 0-16,3-1 0 0,-1-3 0 16,4 3 0-16,1-3 0 0,-2 0 0 0,1 0 0 0,3 0 0 15,-1 0 0-15,1 3 0 0,-3-3 0 16,3 3 0-16,0-3 0 0,1 4 0 0,-2-4 0 0,1 2 0 16,-3 1 0-16,2 3 0 0,-1-3 0 0,1 3 0 15,-2-3 0-15,0 6 0 0,0-3 0 0,0 3 0 16,-4-3 0-16,2 3 0 0,-1 0 0 0,-4 2 0 15,1-2 0-15,-3 3 0 0,0-3 0 16,0 3 0-16,0-3 0 0,-3 3 0 0,1 0 0 0,-1-1 0 16,-4-2 0-16,1-1 0 0,1 2 0 0,5-10 0 15,0 0 0-15,-9 8 0 0,1 1 0 0,-2 0 0 16,-1-3 0-16,-5 0 0 0,2-3 0 0,14-3 0 16,0 0 0-16,-15 3 0 0,-2 0 0 0,17-3 0 15,0 0 0-15,-19 0 0 0,-1 0 0 0,2-3 0 16,-1-3 0-16,8 0 0 0,-3-3 0 15,4 0 0-15,2 1 0 0,5-4 0 0,-3 0 0 0,3 0 0 16,-1 0 0-16</inkml:trace>
  <inkml:trace contextRef="#ctx0" brushRef="#br2" timeOffset="105565.3589">25758 18096 2048 0,'-3'-6'0'0,"16"26"0"0,-7-14 0 0,2 4 0 0,-1-5 0 16,2 4 0-16,0 0 0 0,2 3 0 0,-1-3 0 15,1 2 0-15,1-1 0 0,0 2 0 0,-1-1 0 16,5 4 0-16,-5-3 0 0,3 3 0 16,2 0 0-16,-16-15 0 0,0 0 0 0,14 17 0 0,-2-1 0 15,4 1 0-15,-4 0 0 0,2 5 0 16,-1-2 0-16,-13-20 0 0,0 0 0 0,14 24 0 0,1-2 0 15,-15-22 0-15,0 0 0 0,0 0 0 0,0 0 0 16,0 0 0-16,0 0 0 0,14 19 0 0,-2 2 0 16,3-3 0-16,-4-3 0 0</inkml:trace>
  <inkml:trace contextRef="#ctx0" brushRef="#br2" timeOffset="105882.2784">26009 17974 2048 0,'0'0'0'0,"0"3"0"0,0 0 0 16,0 0 0-16,0 0 0 0,0 3 0 0,0-3 0 0,0 0 0 15,0 0 0-15,0 2 0 0,0-2 0 0,0 4 0 16,-4-1 0-16,1 2 0 0,0-2 0 0,0 6 0 15,0 0 0-15,1 4 0 0,-4-5 0 0,0 4 0 16,0-1 0-16,-4 4 0 0,1-3 0 0,0 3 0 16,-3-1 0-16,4 4 0 0,-5-3 0 0,5 2 0 15,-3-2 0-15,11-18 0 0,0 0 0 0,-10 21 0 16,-1-2 0-16,11-19 0 0,0 0 0 0,-12 20 0 16,0 1 0-16,12-21 0 0,0 0 0 0,0 0 0 15,0 0 0-15,0 0 0 0,0 0 0 0,-14 30 0 16,-5-4 0-16</inkml:trace>
  <inkml:trace contextRef="#ctx0" brushRef="#br2" timeOffset="110665.3319">26301 18063 2048 0,'-6'3'0'16,"20"-9"0"-16,-8 4 0 0,5-2 0 0,-3 1 0 0,4 0 0 16,-3 0 0-16,5 0 0 0,-1-1 0 0,1 4 0 0,-3-2 0 15,8 2 0-15,-4-3 0 0,-1 3 0 16,0-3 0-16,2 3 0 0,-1-3 0 0,0 6 0 0,-3-3 0 15,0 3 0-15,-1 0 0 0,-2 6 0 0,0-3 0 16,0 3 0-16,-3-3 0 0,-3 4 0 0,-1-2 0 16,1 4 0-16,1 0 0 0,-4 0 0 15,-4-1 0-15,1 1 0 0,-2 0 0 0,-1 0 0 16,0 0 0-16,1 0 0 0,-5 0 0 0,1-1 0 0,-2-2 0 16,-1 3 0-16,0-4 0 0,0 2 0 0,-3-2 0 15,3 2 0-15,0-5 0 0,0 4 0 0,-3-2 0 16,4-1 0-16,-1-3 0 0,3 0 0 0,-3-1 0 15,7 1 0-15,-5 0 0 0,4 0 0 0,1-3 0 16,2 3 0-16,-3-3 0 0,6 0 0 0,0 0 0 16,3 0 0-16,-3 0 0 0,6 0 0 0,-1 0 0 15,5 0 0-15,-4 0 0 0,5 3 0 0,0-3 0 16,2 3 0-16,-2 0 0 0,5 3 0 0,-5-3 0 16,4 3 0-16,-3 0 0 0,3 2 0 0,0-1 0 0,-1 4 0 15,-1-2 0-15,1 3 0 0,-2-1 0 16,-12-11 0-16,0 0 0 0,12 16 0 0,-1-1 0 15,-11-15 0-15,0 0 0 0,13 17 0 0,-5 1 0 0,-8-18 0 16,0 0 0-16,6 20 0 0,1-1 0 16,-7-19 0-16,0 0 0 0,2 24 0 0,-2-4 0 15,0-20 0-15,0 0 0 0,-2 21 0 0,-5-3 0 0,7-18 0 16,0 0 0-16,-12 17 0 0,-3-2 0 16,15-15 0-16,0 0 0 0,-17 12 0 0,-4 0 0 15,21-12 0-15,0 0 0 0,-24 6 0 0,-1-1 0 0,25-5 0 16,0 0 0-16,0 0 0 0,0 0 0 0,-25 0 0 15,1-2 0-15,24 2 0 0,0 0 0 0,-14-9 0 16,-4-3 0-16</inkml:trace>
  <inkml:trace contextRef="#ctx0" brushRef="#br2" timeOffset="111003.047">26894 18309 2048 0,'0'0'0'0,"0"0"0"0,0 0 0 16,0 3 0-16,0 0 0 0,0 0 0 0,0-3 0 15,3 3 0-15,-3-3 0 0,6 3 0 16,-3-3 0-16,6 3 0 0,-3-3 0 0,6 3 0 0,-3-3 0 16,5 0 0-16,-2 0 0 0,2 0 0 15,-1 0 0-15,4 3 0 0,-2-3 0 0,3 3 0 16,-2-3 0-16,1 2 0 0,-2-2 0 0,2 4 0 16,-2-4 0-16,0 3 0 0,-3 0 0 0,2 0 0 0,-1-3 0 15,-5 0 0-15,-2 0 0 0,0 3 0 0,-4-3 0 16</inkml:trace>
  <inkml:trace contextRef="#ctx0" brushRef="#br2" timeOffset="111215.3326">26841 18532 2048 0,'0'0'0'0,"0"3"0"0,0 0 0 0,5 3 0 0,-2-1 0 16,1 1 0-16,-1 0 0 0,3 0 0 0,-1 0 0 15,5 0 0-15,-2-3 0 0,4 3 0 0,0-3 0 16,5 0 0-16,-1 0 0 0,1 0 0 0,1-3 0 16,3 3 0-16,-4 0 0 0,5 0 0 0,-1-3 0 15,2 0 0-15,-3 0 0 0,4 0 0 0,-4-3 0 0,1 0 0 16,0-3 0-16</inkml:trace>
  <inkml:trace contextRef="#ctx0" brushRef="#br2" timeOffset="112399.8971">27448 17995 2048 0,'-9'3'0'0,"36"-9"0"15,-18 2 0-15,6 4 0 0,-4-2 0 0,4 2 0 16,0 0 0-16,-1 0 0 0,1-3 0 0,1 3 0 15,-1 0 0-15,-1 0 0 0,-2 0 0 0,3 0 0 16,-3 0 0-16,-1 3 0 0,-2-3 0 16,3 2 0-16,-3 2 0 0,0 2 0 0,-4 0 0 0,2-1 0 15,-4 2 0-15,-3 1 0 0,0-2 0 0,0 2 0 16,-3 2 0-16,0 0 0 0,-1-5 0 0,-1 4 0 16,-1-3 0-16,-3 3 0 0,0-3 0 0,0 3 0 15,-2-3 0-15,2-1 0 0,-3-2 0 0,0 1 0 16,0-1 0-16,1 0 0 0,-1-3 0 0,0 3 0 15,-1-3 0-15,5 0 0 0,-2 0 0 0,5 0 0 16,-4 0 0-16,3 0 0 0,0-3 0 0,3 3 0 16,0 0 0-16,6 0 0 0,-3 0 0 0,6 3 0 15,-3-3 0-15,6 2 0 0,-3-2 0 0,5 3 0 0,-1 0 0 16,2 3 0-16,-1-3 0 0,5 4 0 16,-2-5 0-16,4 4 0 0,-3 0 0 0,-1 3 0 0,1-4 0 15,0 5 0-15,-1-4 0 0,1 2 0 16,-3 1 0-16,-12-9 0 0,0 0 0 0,12 9 0 15,-2 0 0-15,-10-9 0 0,0 0 0 0,8 11 0 16,-2 2 0-16,-6-13 0 0,0 0 0 0,4 11 0 0,-1 1 0 16,-3 1 0-16,-3-4 0 0,-4-1 0 0,-1 1 0 15,-1-3 0-15,-1 0 0 0,1 0 0 0,-2-4 0 16,-2 5 0-16,2-4 0 0,-3 0 0 0,-2-3 0 16,5 0 0-16,-4 0 0 0,3 0 0 0,-3 0 0 15,4 0 0-15,-1-3 0 0,3 3 0 0,-4-3 0 16,5 0 0-16,-2-1 0 0,4 2 0 0,-2-1 0 15,2 3 0-15,-3-3 0 0</inkml:trace>
  <inkml:trace contextRef="#ctx0" brushRef="#br2" timeOffset="112748.5873">27315 18431 2048 0,'0'0'0'16,"0"0"0"-16,0 0 0 0,3 3 0 0,-1 0 0 0,1 0 0 15,-3-3 0-15,10 2 0 0,-5-2 0 0,4 3 0 16,0-3 0-16,6 3 0 0,0-3 0 0,3 3 0 16,-1-3 0-16,4 0 0 0,0 0 0 0,3 0 0 15,-1-3 0-15,6 0 0 0,-1 0 0 0,1 1 0 16,1-1 0-16,-1 0 0 0,1-3 0 0,-30 6 0 15,0 0 0-15,32-2 0 0,-1-5 0 0,-31 7 0 16,0 0 0-16,35-3 0 0,-3-3 0 0,-32 6 0 16,0 0 0-16,36-4 0 0,-4 2 0 0,-32 2 0 15,0 0 0-15,0 0 0 0,0 0 0 16,37 0 0-16,-4 0 0 0,-33 0 0 0,0 0 0 0,0 0 0 16,0 0 0-16,0 0 0 0,0 0 0 0,29 2 0 15,-3-2 0-15</inkml:trace>
  <inkml:trace contextRef="#ctx0" brushRef="#br2" timeOffset="113415.2822">28044 18547 2048 0,'0'0'0'0,"0"0"0"16,0 0 0-16,0 0 0 0,0 0 0 0,-4 0 0 0,1 0 0 15,0 0 0-15,-2 0 0 0,2 0 0 0,-3 0 0 16,3 0 0-16,-2 0 0 0,-2 0 0 0,1 0 0 16,0 0 0-16,1 0 0 0,-5 0 0 0,2 0 0 15,-1 0 0-15,1 0 0 0,-2 0 0 0,1 0 0 16,1 0 0-16,-6 0 0 0,9 0 0 0,-4 0 0 16,1 0 0-16,-2 0 0 0,4 0 0 0,-2 0 0 15,2 0 0-15,-3 0 0 0,3 0 0 0,-3 0 0 16,4 0 0-16,-5 0 0 0,4 0 0 0,1 0 0 15,-1 0 0-15,0 0 0 0,3 2 0 0,-3-2 0 16,3 4 0-16,-3-4 0 0,3 5 0 0,0-2 0 16,1 3 0-16,-1-2 0 0,3 1 0 0,-3-2 0 15,-1 6 0-15,1-3 0 0,0 3 0 0,1-3 0 16,-1 2 0-16,0-2 0 0,0 4 0 16,0-5 0-16,-1 1 0 0,1 0 0 0,0 3 0 0,-3-3 0 15,3 0 0-15,0 0 0 0,3 0 0 0,-3-4 0 0,3 1 0 16,-3 0 0-16,3 0 0 0,0 0 0 15,3 1 0-15,0-2 0 0,3 1 0 0,-3-3 0 0,3 3 0 16,-3-3 0-16,7 0 0 0,-4-3 0 16,6 3 0-16,-4-3 0 0,4 3 0 0,0-2 0 15,3 2 0-15,-4-4 0 0,4 4 0 0,-3-3 0 16,3 3 0-16,-4-3 0 0,4 6 0 0,-3-3 0 0,-1 3 0 16,3-3 0-16,-3 4 0 0,2-2 0 0,-2 4 0 15,-3-3 0-15,2 3 0 0,-1 0 0 0,-1 0 0 16,-2 1 0-16,3 1 0 0,-3 1 0 0,0 0 0 15,-3-3 0-15,-1 3 0 0,-2 0 0 0,3-1 0 16,-3 2 0-16,0-2 0 0,-3 1 0 0,3 0 0 16,-2-3 0-16,-4 3 0 0,0-3 0 0,1 2 0 15,-2-2 0-15,1 1 0 0,0-4 0 0,-2 2 0 16,-2-2 0-16,5 0 0 0,-4 0 0 0,1 1 0 16,-2-4 0-16,1 2 0 0,1-2 0 0,-3 0 0 15,3 0 0-15,2 0 0 0,-3-2 0 0,3-2 0 16,0 1 0-16,3 0 0 0,-2-3 0 0,2 1 0 15,0-2 0-15,3-1 0 0,0-1 0 0</inkml:trace>
  <inkml:trace contextRef="#ctx0" brushRef="#br2" timeOffset="113815.1677">28201 18179 2048 0,'0'0'0'0,"0"0"0"0,0 0 0 16,0 0 0-16,0 0 0 0,0 0 0 0,-3 0 0 15,-1 2 0-15,1-2 0 0,3 3 0 0,-2-3 0 16,2 7 0-16,-3-5 0 0,3 2 0 0,0-2 0 15,3 7 0-15,-3-3 0 0,2 3 0 0,1 0 0 16,1 2 0-16,-1 2 0 0,3 2 0 0,-1-1 0 16,4 7 0-16,-2-3 0 0,1 6 0 0,1-3 0 15,3 8 0-15,-1-1 0 0,-1 0 0 16,0 2 0-16,-2 0 0 0,1 0 0 0,-4 2 0 0,1-2 0 16,-2-1 0-16,-1 1 0 0,0 2 0 0,-3-2 0 15,0 3 0-15,0-3 0 0,-3-1 0 16,0-2 0-16,-1 0 0 0,-2-4 0 0,6-23 0 0,0 0 0 15,-8 30 0-15,-4-3 0 0,12-27 0 0,0 0 0 16,-12 26 0-16,-3-2 0 0,15-24 0 0,0 0 0 16,0 0 0-16,0 0 0 0,-21 24 0 0,0-2 0 15</inkml:trace>
  <inkml:trace contextRef="#ctx0" brushRef="#br1" timeOffset="119548.3344">28867 13185 2048 0,'0'6'0'15,"-5"-26"0"-15,-1 11 0 0,0 0 0 0,-3-3 0 0,-3 0 0 0,1 1 0 0,-5-2 0 16,1-2 0-16,-3 4 0 0,-3-4 0 0,1 1 0 15,-1-2 0-15,-8 1 0 0,-1 1 0 16,0-1 0 0,0 0 0-16,1 2 0 0,-1-1 0 0,-2 6 0 0,0-5 0 0,1 4 0 0,-1 0 0 0,2 7 0 15,-2-4 0-15,0 3 0 0,-1-4 0 0,3 7 0 16,-3 0 0-16,4 4 0 0,-4-1 0 0,4 3 0 16,-4-3 0-16,3 8 0 0,-2-2 0 0,5 7 0 15,-2-5 0-15,2 7 0 16,-4-3 0-16,9 6 0 0,-2-1 0 0,3 4 0 0,-3 0 0 15,7 3 0-15,-4-1 0 0,4 3 0 0,-1 2 0 0,5 1 0 16,-2 0 0-16,4 4 0 0,-2-3 0 0,5 7 0 16,-1 3 0-16,4 4 0 0,-2 1 0 0,7 2 0 15,0 0 0-15,7 4 0 0,-5-4 0 0,10-2 0 16,-4-2 0-16,8 0 0 0,-5-1 0 0,11-7 0 16,-5 0 0-16,7-2 0 0,-3-1 0 0,8 1 0 15,-2 0 0-15,2-4 0 0,2-2 0 0,4 2 0 16,-2-2 0-16,5-4 0 0,-3 2 0 0,8-1 0 15,-5-4 0-15,3-2 0 0,1-3 0 0,2-1 0 16,-3-2 0-16,4-3 0 0,-1 0 0 0,1-3 0 16,-1-4 0-16,1 1 0 0,-4-3 0 0,3-3 0 0,-1 0 0 15,-3-3 0-15,1 0 0 0,-2-5 0 0,0-1 0 16,-3-1 0-16,-1-1 0 0,-3-4 0 16,-2-3 0-16,-3 0 0 0,-3-2 0 0,-3-1 0 0,-1-3 0 15,-2 0 0-15,-1 1 0 0,-1-4 0 0,-2-3 0 16,-2-2 0-16,-3 0 0 0,-4-1 0 15,1-2 0-15,-3-2 0 0,1-1 0 0,-4-4 0 16,-4-2 0-16,-2 0 0 0,1-1 0 0,-4 1 0 0,-3-1 0 16,0 1 0-16,1-1 0 0,-4 0 0 0,-2 1 0 15,-4 3 0-15,0-4 0 0,-3 1 0 0,0-5 0 16,-5 6 0-16,-1-1 0 0,0 4 0 0,1 0 0 16,-3 3 0-16,-2 2 0 0,2 5 0 0,0-2 0 15,-1 8 0-15,1-2 0 0,-5 5 0 0,-1-3 0 16,0 6 0-16,0 0 0 0,-4 6 0 0,-3 1 0 15,3 5 0-15,1 0 0 0,3 9 0 0,-4-3 0 16,9 6 0-16,-2-3 0 0,5 5 0 0,1 1 0 16</inkml:trace>
  <inkml:trace contextRef="#ctx0" brushRef="#br1" timeOffset="120583.3333">28302 16865 2048 0,'3'5'0'0,"-18"-28"0"0,9 12 0 0,0-1 0 0,-4 0 0 15,2 0 0-15,-2 0 0 0,-1 0 0 0,0-2 0 16,-2 1 0-16,2 2 0 0,-4-1 0 0,0-3 0 15,0 3 0-15,-2 0 0 0,-1 3 0 0,1-2 0 16,-5 5 0-16,1-3 0 0,1 2 0 0,-4 2 0 16,0 2 0-16,0 0 0 0,-5 3 0 0,-2 0 0 15,2 6 0-15,-1-3 0 0,1 6 0 0,-3-4 0 16,2 7 0-16,0 0 0 0,1 3 0 0,0 0 0 16,2 3 0-16,-3-3 0 0,4 6 0 0,-1-4 0 15,2 3 0-15,2 2 0 0,3 4 0 0,-4-2 0 16,6 3 0-16,1-1 0 0,4 5 0 0,-1-5 0 15,5 7 0-15,-3-4 0 0,5 4 0 0,2-1 0 0,5 4 0 16,-3-3 0-16,6 2 0 0,-1-2 0 16,8 2 0-16,-1 1 0 0,6 5 0 0,-4-2 0 0,10 5 0 15,0-2 0-15,6 2 0 0,-1 1 0 16,7-4 0-16,0 2 0 0,2-9 0 0,0 2 0 0,4-6 0 16,-4-1 0-16,5-2 0 0,-5-4 0 0,0-1 0 15,-2-5 0-15,2 1 0 0,1-3 0 0,3 0 0 16,-4-4 0-16,3-2 0 0,-3-2 0 0,2-4 0 15,-2-1 0-15,-3-2 0 0,2-2 0 0,-5-4 0 16,-2-4 0-16,-1 2 0 0,-2-4 0 0,0 0 0 16,0-3 0-16,-1-3 0 0,-2-2 0 0,0-4 0 15,-3 0 0-15,0-2 0 0,-4-4 0 0,1 0 0 16,-3-2 0-16,0-1 0 0,-3 1 0 0,-4-4 0 16,1 0 0-16,-3-5 0 0,0-1 0 0,-3 0 0 15,-3 1 0-15,-3-1 0 0,0 1 0 0,-2-1 0 16,-2 1 0-16,-1 0 0 0,0-1 0 0,-5 0 0 15,-1 1 0-15,-1 2 0 0,-4 1 0 0,2-1 0 16,-4 1 0-16,-2 2 0 0,-1 1 0 0,0 2 0 16,1 1 0-16,-5 2 0 0,2 0 0 0,3 3 0 15,-3 0 0-15,2 7 0 0,-3-4 0 0,3 7 0 16,0-4 0-16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04:31.234"/>
    </inkml:context>
    <inkml:brush xml:id="br0">
      <inkml:brushProperty name="width" value="0.05292" units="cm"/>
      <inkml:brushProperty name="height" value="0.05292" units="cm"/>
      <inkml:brushProperty name="color" value="#7030A0"/>
    </inkml:brush>
    <inkml:brush xml:id="br1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8274 6959 2048 0,'0'-6'0'0,"0"26"0"15,0-10 0-15,0 2 0 0,0-1 0 0,0 4 0 16,0-3 0-16,0 2 0 0,0 2 0 0,0 1 0 15,0-2 0-15,0 3 0 0,0-1 0 0,0 2 0 16,0-1 0-16,0-1 0 0,-3 1 0 0,-1 0 0 16,1 0 0-16,3-18 0 0,0 0 0 0,0 0 0 15,0 0 0-15,0 20 0 0,0-2 0 0,0-18 0 16,0 0 0-16,0 0 0 0,0 0 0 0,0 23 0 16,0 2 0-16</inkml:trace>
  <inkml:trace contextRef="#ctx0" brushRef="#br0" timeOffset="482.9453">7799 7852 2048 0,'0'0'0'0,"0"0"0"0,0 0 0 0,0 0 0 0,0 0 0 0,2 0 0 16,-2 0 0-16,3 0 0 0,1 0 0 15,2 0 0-15,-3 0 0 0,2 0 0 0,1 0 0 16,7 0 0-16,-5-3 0 0,6-1 0 0,0 1 0 0,0 0 0 16,1 0 0-16,2 0 0 0,1-2 0 0,3-1 0 15,-1 0 0-15,4-4 0 0,0-1 0 0,6-1 0 16,-3 0 0-16,5 0 0 0,-2 0 0 16,2 0 0-16,-2 1 0 0,3-1 0 0,-3-3 0 0,2 3 0 15,0-3 0-15,4 3 0 0,-3-2 0 16,5-1 0-16,-3 0 0 0,4 0 0 15,-4 0 0-15,-1 3 0 0,-2-3 0 0,-5 4 0 0,-1-2 0 0,-26 13 0 16,0 0 0-16,26-8 0 0,-2-4 0 0,-24 12 0 16,0 0 0-16,0 0 0 0,0 0 0 0,0 0 0 15,0 0 0-15,29-9 0 0,2 0 0 0</inkml:trace>
  <inkml:trace contextRef="#ctx0" brushRef="#br0" timeOffset="1183.9595">8271 7988 2048 0,'0'0'0'0,"0"0"0"0,0-3 0 16,6-1 0-16,-4 1 0 0,4 0 0 15,-3-2 0-15,5 2 0 0,-1-3 0 0,5-1 0 16,-4-1 0-16,5-2 0 0,-2 2 0 0,4 0 0 0,-3-2 0 16,2 4 0-16,2-2 0 0,1 2 0 15,-2-3 0-15,4 5 0 0,-5-1 0 0,4 2 0 16,-4-3 0-16,1 6 0 0,0-3 0 0,-1 3 0 0,1-3 0 15,-1 6 0-15,0-3 0 0,-3 6 0 0,2-3 0 16,-2 3 0-16,-2-4 0 0,0 7 0 16,0-2 0-16,-4 2 0 0,-2-1 0 0,0 4 0 0,-3 0 0 15,0 0 0-15,-3 0 0 0,0 5 0 0,1-2 0 16,-4 3 0-16,-4-2 0 0,-1 2 0 16,-1-1 0-16,0 3 0 0,-2-2 0 0,-2 3 0 0,1 0 0 15,-6 3 0-15,1-1 0 0,-1 0 0 0,-2-1 0 16,2-2 0-16,1 1 0 0,2 0 0 15,-4-3 0-15,5 0 0 0,-4-1 0 0,21-17 0 16,0 0 0-16,-17 18 0 0,-4 0 0 0,21-18 0 0,0 0 0 16,0 0 0-16,0 0 0 0,0 0 0 15,0 0 0-15,-16 15 0 0,-1-1 0 0,17-14 0 16,0 0 0-16,-8 11 0 0,-5 2 0 0,13-13 0 0,0 0 0 16,-3 9 0-16,1 0 0 0,2-9 0 0,0 0 0 15,5 5 0-15,-2 2 0 0,7-4 0 0,-2 0 0 16,-8-3 0-16,0 0 0 0,14 3 0 0,2-1 0 0,1-2 0 15,1 0 0-15,-18 0 0 0,0 0 0 0,24 0 0 16,0 0 0-16,6 0 0 0,-4 0 0 16,-26 0 0-16,0 0 0 0,32 0 0 0,-2-2 0 15,-30 2 0-15,0 0 0 0,32 0 0 0,-3-3 0 16,6 3 0-16,-3 0 0 0,-32 0 0 0,0 0 0 16,0 0 0-16,0 0 0 0,32 0 0 0,-2 0 0 0,-30 0 0 15,0 0 0-15,32 0 0 0,-1 0 0 16,-31 0 0-16,0 0 0 0,0 0 0 0,0 0 0 15,29 3 0-15,1-3 0 0,-2 2 0 0,2 1 0 0</inkml:trace>
  <inkml:trace contextRef="#ctx0" brushRef="#br0" timeOffset="3035.0646">24064 6893 2048 0,'7'3'0'0,"-25"-9"0"16,9 2 0-16,-1 4 0 0,-1 0 0 0,-1 4 0 16,-1-4 0-16,2 3 0 0,-4-3 0 0,3 3 0 15,-2-3 0-15,2 3 0 0,-3-3 0 0,6 3 0 16,-3-3 0-16,4 4 0 0,-5-4 0 0,5 2 0 16,-4 1 0-16,3 0 0 0,0 0 0 0,0 0 0 0,-4-1 0 15,8 5 0-15,-1-3 0 0,0-2 0 16,1 1 0-16,-2 0 0 0,1 0 0 0,0 3 0 15,1-3 0-15,2 0 0 0,-3 0 0 0,2 0 0 16,1 0 0-16,3 3 0 0,-2-4 0 0,-1 4 0 16,0 0 0-16,3 4 0 0,0-4 0 0,0 5 0 15,-3-2 0-15,3 3 0 0,-3-4 0 0,3 4 0 16,-3 0 0-16,1 0 0 0,-1 0 0 0,3-12 0 0,0 0 0 16,0 0 0-16,0 0 0 0,0 0 0 0,0 0 0 15,-3 15 0-15,-1-4 0 0,1 1 0 0,0 0 0 16,3 1 0-16,-3-5 0 0,6-1 0 0,-3-2 0 15,6-2 0-15,-2 0 0 16,4-3 0-16,1 0 0 0,2-3 0 0,-1 0 0 0,4-2 0 0,1-2 0 16,2 1 0-16,2 1 0 0,-1-2 0 0,0 1 0 15,3 0 0-15,-4 0 0 0,4 3 0 0,-3-3 0 16,2 6 0-16,1-2 0 0,0 2 0 0,-3 0 0 16,3 2 0-16,-4 1 0 0,1 0 0 0,-4 0 0 15,2 7 0-15,-2-5 0 0,1 5 0 0,-4-5 0 16,2 4 0-16,-5 0 0 0,-2 3 0 0,0-3 0 15,-3 4 0-15,1-2 0 0,-4 0 0 0,0 1 0 16,-4 0 0-16,-2 0 0 0,0 0 0 0,-2 0 0 16,-5-1 0-16,-1 1 0 0,-1 1 0 0,1-5 0 15,-5 1 0-15,2 0 0 0,-1-1 0 0,-2-2 0 16,20-6 0-16,0 0 0 0,-21 7 0 0,-3-4 0 0,24-3 0 16,0 0 0-16,-24 3 0 0,1 0 0 0,23-3 0 15,0 0 0-15,-27 3 0 0,-2-3 0 0,2 0 0 16,-3-3 0-16</inkml:trace>
  <inkml:trace contextRef="#ctx0" brushRef="#br0" timeOffset="3449.7798">23499 7812 2048 0,'0'0'0'0,"2"0"0"0,1 0 0 0,0 0 0 15,0 0 0-15,4 0 0 0,-2 0 0 0,7 0 0 16,-4 0 0-16,8 0 0 0,-2 0 0 0,7-3 0 15,-3 0 0-15,5 0 0 0,0-3 0 0,11-2 0 16,-2-1 0-16,3 0 0 0,-1-3 0 0,7-3 0 16,0-2 0-16,10 2 0 0,-4-3 0 0,7 0 0 15,-1-2 0-15,3-1 0 0,-3 0 0 0,1 3 0 16,-4-3 0-16,-3 3 0 0,2 0 0 0,0 4 0 16,-1-4 0-16,-5 3 0 0,0 1 0 0,-5 1 0 15,-2-1 0-15,-1 2 0 0,-3 0 0 0,2 3 0 16,-1-2 0-16,-33 11 0 0,0 0 0 0,25-10 0 15,2-1 0-15,-27 11 0 0,0 0 0 0,0 0 0 16,0 0 0-16,0 0 0 0,0 0 0 0,21-12 0 0,0-4 0 16</inkml:trace>
  <inkml:trace contextRef="#ctx0" brushRef="#br0" timeOffset="3767.0132">24409 7729 2048 0,'0'0'0'0,"0"3"0"0,0 0 0 16,0 0 0-16,0 1 0 0,0 1 0 0,0 1 0 15,0 3 0-15,0-3 0 0,0 6 0 0,0-3 0 16,0 5 0-16,0-1 0 0,0 4 0 0,0 2 0 15,0 1 0-15,0 1 0 0,0 3 0 0,0-5 0 16,0 9 0-16,0-4 0 0,0 8 0 0,0-2 0 16,0-1 0-16,0 1 0 0,0-30 0 0,0 0 0 15,0 30 0-15,0 0 0 0,0-30 0 0,0 0 0 0,0 29 0 16,-4-2 0-16,4-27 0 0,0 0 0 16,0 0 0-16,0 0 0 0,-6 26 0 0,0-2 0 0,-2-6 0 15,-2 0 0-15</inkml:trace>
  <inkml:trace contextRef="#ctx0" brushRef="#br0" timeOffset="4270.2553">24823 7718 2048 0,'0'0'0'0,"0"0"0"0,0 0 0 16,0 0 0-16,0 0 0 0,0 0 0 0,0 0 0 0,0 3 0 16,0-3 0-16,-3 3 0 0,0 0 0 0,0 2 0 15,-3 1 0-15,0 3 0 0,0 0 0 0,3 6 0 16,-3-3 0-16,1 6 0 0,-2-3 0 0,1 2 0 16,1 2 0-16,-1 1 0 0,0 1 0 0,3-1 0 15,-3 1 0-15,3 3 0 0,0-4 0 0,3 4 0 16,0-2 0-16,0-22 0 0,0 0 0 0,3 23 0 15,0-2 0-15,6 3 0 0,-3-1 0 0,-6-23 0 16,0 0 0-16,14 27 0 0,-1-4 0 0,-13-23 0 16,0 0 0-16,19 21 0 0,0 0 0 0,2-7 0 15,-2 1 0-15,5-6 0 0,1-3 0 0,-1-3 0 0,-4 0 0 16,-2-6 0-16,-4 0 0 0,4-3 0 16,-3-3 0-16,0-2 0 0,-1-1 0 0,1-3 0 15,-2 0 0-15,-1-3 0 0,0-2 0 0,-4-1 0 16,2 0 0-16,-5 0 0 0,1 1 0 0,-3 0 0 0,0-2 0 15,-3 4 0-15,-3-3 0 0,0 4 0 0,-3-4 0 16,1 3 0-16,-5 0 0 0,-1 1 0 0,-1-1 0 16,-4 3 0-16,2-3 0 0,-1 7 0 0,-3-5 0 15,-3 5 0-15,1-4 0 0,-4 3 0 0,1 0 0 16,-4 3 0-16,0 0 0 0,0 3 0 0,0 0 0 16,3 3 0-16,-1-2 0 0,-2 2 0 0,1 0 0 15,-2 0 0-15,1 0 0 0</inkml:trace>
  <inkml:trace contextRef="#ctx0" brushRef="#br0" timeOffset="6666.6262">15746 4032 2048 0,'-3'-6'0'0,"12"26"0"15,-9-13 0-15,4 2 0 0,-1 0 0 0,-1 0 0 16,-2-1 0-16,0 2 0 0,0-2 0 0,3 4 0 16,-3-3 0-16,0 3 0 0,0-1 0 0,0 2 0 15,0-2 0-15,0 1 0 0,0-3 0 0,0 3 0 16,0-3 0-16,-3 2 0 0,1 1 0 0,2 4 0 16,-3-4 0-16,3 0 0 0,0-1 0 0,0 4 0 15,-4-3 0-15,4 0 0 0,-3 0 0 0,3 2 0 16,-3-2 0-16,3-12 0 0,0 0 0 0,0 15 0 15,-3-1 0-15,3-14 0 0,0 0 0 0,-3 15 0 16,1 0 0-16,2-15 0 0,0 0 0 0,-3 18 0 16,-3-3 0-16,6-15 0 0,0 0 0 0,0 0 0 0,0 0 0 15,-3 21 0-15,0-1 0 0,3-20 0 0,0 0 0 16,-4 21 0-16,-1 0 0 0,2 3 0 0,0-1 0 16,3-23 0-16,0 0 0 0,0 0 0 15,0 0 0-15,-3 27 0 0,-2 0 0 0,5-27 0 0,0 0 0 16,0 0 0-16,0 0 0 0,-3 26 0 0,-4 2 0 15,7-28 0-15,0 0 0 0,0 0 0 0,0 0 0 16,-3 26 0-16,-3 1 0 0,6-27 0 0,0 0 0 16,0 0 0-16,0 0 0 0,-2 30 0 0,-1-4 0 15,3-26 0-15,0 0 0 0,0 29 0 16,-4-2 0-16,4-27 0 0,0 0 0 0,0 30 0 0,0-2 0 16,0-28 0-16,0 0 0 0,0 0 0 15,0 0 0-15,0 25 0 0,0 2 0 0,0-27 0 0,0 0 0 16,4 27 0-16,-4-1 0 0,0-26 0 0,0 0 0 15,0 0 0-15,0 0 0 0,0 27 0 0,0-1 0 16,0-26 0-16,0 0 0 0,3 30 0 0,-3-3 0 16,0-27 0-16,0 0 0 0,0 0 0 0,0 0 0 0,2 29 0 15,-2 2 0-15,0-31 0 0,0 0 0 0,0 0 0 16,0 0 0-16,0 29 0 0,0-3 0 0,0-26 0 16,0 0 0-16,0 0 0 0,0 0 0 15,3 30 0-15,-3 0 0 0,0-30 0 0,0 0 0 16,0 29 0-16,0 2 0 0,0-31 0 0,0 0 0 15,0 0 0-15,0 0 0 0,3 32 0 16,-3-2 0-16,0-30 0 0,0 0 0 0,0 29 0 0,0 1 0 16,0-30 0-16,0 0 0 0,0 0 0 0,0 0 0 15,0 29 0-15,-3 1 0 0,3-30 0 0,0 0 0 0,0 0 0 16,0 0 0-16,0 32 0 0,-3-1 0 16,3-31 0-16,0 0 0 0,0 0 0 0,0 0 0 0,0 32 0 15,-2-2 0-15,2-30 0 0,0 0 0 0,0 0 0 16,0 0 0-16,-3 29 0 0,-1 1 0 0,4-30 0 15,0 0 0-15,0 0 0 0,0 0 0 0,-3 33 0 16,0-4 0-16,3-29 0 0,0 0 0 0,0 0 0 16,0 0 0-16,-3 30 0 0,-1-1 0 15,4-29 0-15,0 0 0 0,-2 33 0 0,-1-3 0 0,3-30 0 16,0 0 0-16,-3 29 0 0,-3 1 0 0,6-30 0 16,0 0 0-16,0 0 0 0,0 0 0 0,-3 30 0 15,1-3 0-15,2-27 0 0,0 0 0 0,0 0 0 16,0 0 0-16,-3 29 0 0,-3 1 0 0,6-30 0 15,0 0 0-15,0 0 0 0,0 0 0 0,0 32 0 16,-4-2 0-16,4-30 0 0,0 0 0 0,0 0 0 16,0 0 0-16,0 33 0 0,-3-4 0 0,3-29 0 15,0 0 0-15,0 30 0 0,-3 0 0 0,3-30 0 16,0 0 0-16,0 0 0 0,0 0 0 0,0 0 0 16,0 0 0-16,0 29 0 0,-2 1 0 0,2-30 0 15,0 0 0-15,0 0 0 0,0 0 0 0,0 32 0 16,-3-2 0-16,3-30 0 15,0 0 0-15,0 33 0 0,-3-4 0 0,3-29 0 0,0 0 0 16,0 0 0-16,0 0 0 0,0 33 0 0,0-3 0 0,0-30 0 16,0 0 0-16,0 30 0 0,0-1 0 15,0-29 0-15,0 0 0 0,0 0 0 0,0 0 0 0,0 32 0 16,0-2 0-16,0-30 0 0,0 0 0 0,-3 29 0 16,0 2 0-16,3-31 0 0,0 0 0 0,0 32 0 15,-3-2 0-15,3-30 0 0,0 0 0 0,-3 30 0 0,0-1 0 16,3-29 0-16,0 0 0 0,0 29 0 15,-3 1 0-15,3-30 0 0,0 0 0 0,0 30 0 0,-3 0 0 16,3-30 0-16,0 0 0 0,-3 29 0 0,0 1 0 16,3-30 0-16,0 0 0 0,-3 30 0 0,1 0 0 15,2-30 0-15,0 0 0 0,-3 28 0 0,0-1 0 16,3-27 0-16,0 0 0 0,0 31 0 0,-3-2 0 16,3-29 0-16,0 0 0 0,0 0 0 0,0 0 0 15,-3 30 0-15,-1 0 0 0,4-30 0 0,0 0 0 16,0 32 0-16,-3 1 0 0,3-33 0 15,0 0 0-15,-2 32 0 0,-1 0 0 0,3-32 0 0,0 0 0 16,0 34 0-16,-3-2 0 0,3-32 0 0,0 0 0 16,0 32 0-16,0-2 0 0,0-30 0 0,0 0 0 15,0 33 0-15,0-4 0 0,0-29 0 0,0 0 0 16,3 33 0-16,-3-3 0 0,0-30 0 0,0 0 0 16,0 0 0-16,0 0 0 0,3 33 0 0,-3-1 0 15,0-32 0-15,0 0 0 0,0 33 0 0,-3 0 0 16,3-33 0-16,0 0 0 0,0 32 0 0,-3 1 0 15,3-33 0-15,0 0 0 0,0 36 0 0,-3-4 0 16,3-32 0-16,0 0 0 0,0 0 0 0,0 0 0 16,0 33 0-16,-3-4 0 0,3-29 0 0,0 0 0 15,0 0 0-15,0 0 0 0,0 32 0 0,-3 1 0 16,3-33 0-16,0 0 0 0,0 0 0 0,0 0 0 16,0 0 0-16,0 0 0 0,0 31 0 0,-3-2 0 0,3-29 0 15,0 0 0-15,0 0 0 0,0 0 0 0,-2 30 0 16,-5-1 0-16</inkml:trace>
  <inkml:trace contextRef="#ctx0" brushRef="#br0" timeOffset="8990.802">11343 4477 2048 0,'0'-10'0'0,"0"41"0"0,-3-22 0 15,0 5 0-15,0 1 0 0,0 3 0 0,0-4 0 0,0 7 0 16,-2-3 0-16,5 6 0 0,-4-3 0 0,1 2 0 16,0 1 0-16,0 9 0 0,1-4 0 0,-1 4 0 15,-3-3 0-15,3 2 0 0,-4 1 0 0,2 0 0 16,-1 0 0-16,3 2 0 0,0-2 0 0,0 2 0 15,1 0 0-15,2 7 0 0,-3 0 0 0,3 2 0 16,-3 1 0-16,3-4 0 0,-4 0 0 0,4 4 0 16,0-3 0-16,4-1 0 0,-4 0 0 0,3 4 0 15,-3 0 0-15,3-2 0 0,-3-1 0 0,0 4 0 16,0-6 0-16,0 5 0 0,0-1 0 0,0 1 0 16,-3-4 0-16,3 3 0 0,-3-1 0 0,3-2 0 15,-4 0 0-15,4 1 0 0,0-1 0 0,0 1 0 16,0 0 0-16,4-1 0 0,-4-3 0 0,3 4 0 15,-3-3 0-15,3 2 0 0,-1-2 0 0,1-1 0 16,-3 1 0-16,6 2 0 0,-3-3 0 0,0 5 0 16,0-5 0-16,-1 3 0 0,2-2 0 0,-1-1 0 15,-3 0 0-15,0 2 0 0,-3-5 0 0,3 4 0 16,0-1 0-16,0 1 0 0,-4-3 0 0,4-1 0 16,-2 1 0-16,2 0 0 0,0-2 0 0,2 0 0 15,-2-2 0-15,4-2 0 0,-4-3 0 0,3 2 0 16,-3 0 0-16,0-29 0 0,0 0 0 0,3 33 0 0,-3-1 0 15,0 4 0-15,0-2 0 0,0-2 0 16,0 0 0-16,0-32 0 0,0 0 0 0,0 33 0 0,-3-1 0 16,3-32 0-16,0 0 0 0,0 33 0 0,0 0 0 15,0-33 0-15,0 0 0 0,0 0 0 0,0 0 0 16,0 35 0-16,-3-2 0 0</inkml:trace>
  <inkml:trace contextRef="#ctx0" brushRef="#br0" timeOffset="10299.9235">20073 4530 2048 0,'0'-6'0'0,"0"24"0"0,0-12 0 0,0 6 0 0,0-4 0 0,0 5 0 16,0-2 0-16,0 4 0 0,0-3 0 0,0 3 0 15,0 0 0-15,0 2 0 0,0 1 0 0,0 0 0 16,0 0 0-16,0 3 0 0,0-1 0 0,0 4 0 15,-3 0 0-15,0 5 0 0,-1-3 0 16,-2 5 0-16,1-1 0 0,2 2 0 0,-3 1 0 16,0 0 0-16,0-1 0 0,3 4 0 0,-3-4 0 0,0 4 0 15,1 0 0-15,-1 8 0 0,-1-3 0 0,2 7 0 16,-4-1 0-16,1 7 0 0,-2-4 0 16,4 3 0-16,-2-3 0 0,2 2 0 0,-1-2 0 0,4 0 0 15,1-3 0-15,2 1 0 0,-4 0 0 0,4-2 0 16,0 2 0-16,4-1 0 0,-4-2 0 0,2 0 0 15,-2-4 0-15,3 3 0 0,-3 1 0 16,4 0 0-16,-1-1 0 0,0 3 0 0,0-3 0 0,0 4 0 16,-3 0 0-16,0 5 0 0,0-3 0 0,0 1 0 15,0-4 0-15,0 4 0 0,-3-4 0 0,6 1 0 16,-3-1 0-16,0 1 0 0,0-1 0 0,2 1 0 16,-2-4 0-16,0-3 0 0,0-2 0 0,3 3 0 15,-3-3 0-15,3-2 0 0,-3 2 0 0,3 3 0 16,0-3 0-16,1-1 0 0,-1-3 0 0,-1 4 0 15,-2-4 0-15,0 4 0 0,0-3 0 0,0 3 0 16,-2-5 0-16,-1 2 0 0,-4 0 0 0,4 0 0 16,-3 0 0-16,4-2 0 0,-4 0 0 0,0-5 0 15,-1 0 0-15,5 1 0 0,-5-3 0 0,4 0 0 16,-3 0 0-16,6-27 0 0,0 0 0 0,0 26 0 16,-3 1 0-16,3-27 0 0,0 0 0 0,0 0 0 15,0 0 0-15,0 0 0 0,0 0 0 0,0 23 0 16,-2 1 0-16,-2-4 0 0,1 2 0 0</inkml:trace>
  <inkml:trace contextRef="#ctx0" brushRef="#br0" timeOffset="11383.6846">19663 3531 2048 0,'0'0'0'0,"0"0"0"0,0 0 0 0,0 0 0 0,0 0 0 16,0 0 0-16,0 0 0 0,0 0 0 0,0-3 0 15,0 0 0-15,-3 0 0 0,1 3 0 0,-1-3 0 16,3 0 0-16,-3 0 0 0,0 0 0 0,-3 0 0 15,1 0 0-15,-2 0 0 16,1 3 0-16,-2-3 0 0,-1 3 0 0,0 0 0 0,0 3 0 16,-2 0 0-16,-3 3 0 0,3-3 0 0,-1 6 0 0,-3-3 0 0,4 5 0 15,-5-1 0 1,5 2 0-16,-4-1 0 0,3 5 0 0,-3-5 0 0,7 4 0 0,-4-3 0 16,6 3 0-16,-3 0 0 0,6-4 0 0,-3 2 0 15,4 1 0-15,-2-2 0 0,8-1 0 16,-4-1 0-16,5 1 0 0,-2-3 0 0,7 2 0 0,-5-4 0 15,4 0 0-15,-1 0 0 0,5 0 0 0,-2-4 0 16,5 1 0-16,-2 1 0 0,0-1 0 0,1 0 0 16,3 0 0-16,-3-1 0 0,3 1 0 0,-3 1 0 15,3 2 0-15,-4-1 0 0,2 5 0 0,-2-4 0 16,-3 5 0-16,2 1 0 0,-5 3 0 0,1 0 0 0,-3 3 0 16,0-1 0-16,0 4 0 0,-3-3 0 15,-3 5 0-15,0-2 0 0,0 0 0 0,-3-1 0 0,-3 2 0 16,-2-2 0-16,1 1 0 0,-2 0 0 0,-2-1 0 15,-1-2 0-15,0 0 0 0,-3-2 0 16,1-2 0-16,-2 1 0 0,2-1 0 0,-5-2 0 0,19-12 0 16,0 0 0-16,-17 12 0 0,-1-2 0 0,1-5 0 15,-4 1 0-15,21-6 0 0,0 0 0 0,0 0 0 16,0 0 0-16,-14 0 0 0,-5-3 0 0,8 0 0 16,-4-2 0-16,9-5 0 0,-3 2 0 0</inkml:trace>
  <inkml:trace contextRef="#ctx0" brushRef="#br0" timeOffset="12783.6635">20043 3746 2048 0,'0'0'0'0,"0"0"0"16,-3 0 0-16,0 0 0 0,1 0 0 0,-2 0 0 0,-2 0 0 16,0 4 0-16,1-4 0 0,-1 3 0 0,-4 0 0 15,2 3 0-15,-1 0 0 0,4 6 0 0,-5-3 0 16,4 5 0-16,-2-1 0 0,2 5 0 0,-4-1 0 16,4 4 0-16,0-3 0 0,3 3 0 0,-3-1 0 15,4 1 0-15,-2 0 0 0,4 0 0 16,0-1 0-16,4 1 0 0,-4 0 0 0,0-21 0 15,0 0 0-15,2 18 0 0,1-4 0 0,-3-14 0 0,0 0 0 16,6 15 0-16,-3 0 0 0,4-3 0 0,-2-3 0 16,8-3 0-16,-5-1 0 0,1-5 0 15,0 0 0-15,3-2 0 0,-4-4 0 0,5-2 0 0,-5-2 0 16,4-2 0-16,-3-2 0 0,0-2 0 0,-1-2 0 16,-2 0 0-16,1-2 0 0,-2-1 0 0,1 0 0 15,0 1 0-15,-3-1 0 0,0 3 0 0,0-2 0 16,0 5 0-16,-3-3 0 0,0 3 0 0,0 0 0 15,0 4 0-15,0-2 0 0,0 6 0 0,-3-6 0 16,3 10 0-16,-3-3 0 0,3 6 0 0,-3-4 0 16,0 8 0-16,0-1 0 0,3 3 0 0,-3-1 0 15,3 8 0-15,0-1 0 0,3 2 0 0,-3-2 0 16,3 6 0-16,-3 0 0 0,3 3 0 0,0-3 0 16,0 2 0-16,0-2 0 0,3 2 0 0,-3 1 0 0,3 1 0 15,0-6 0-15,4 2 0 0,-5-2 0 16,-5-16 0-16,0 0 0 0,0 0 0 0,0 0 0 15,9 18 0-15,0-4 0 0,3-2 0 0,-1 0 0 0,2-3 0 16,-2-1 0-16,3-5 0 0,-1-3 0 0,-2-3 0 16,2-2 0-16,-5-4 0 0,1 0 0 0,-1-3 0 15,-1-3 0-15,0-3 0 0,-2 1 0 0,1-5 0 16,0 2 0-16,0-1 0 0,-3-3 0 0,3 4 0 16,-3-1 0-16,0 3 0 0,0 1 0 0,-1 2 0 15,1 0 0-15,0 6 0 0,1-3 0 0,-1 6 0 16,0-3 0-16,-1 7 0 0,-2-1 0 0,3 6 0 15,0-1 0-15,0 7 0 0,0-3 0 0,-3 9 0 16,0-3 0-16,0 6 0 0,0-4 0 0,0 10 0 16,0-3 0-16,0 2 0 0,-3 1 0 0,3 6 0 15,0-3 0-15,0-27 0 0,0 0 0 0,0 0 0 16,0 0 0-16,0 0 0 0,0 0 0 0,0 26 0 16,0 0 0-16,0-26 0 0,0 0 0 0,0 0 0 15,0 0 0-15,0 22 0 0,0-2 0 0,3-10 0 16,0-2 0-16,0-11 0 0,-1 0 0 0,5-6 0 15,-4-2 0-15,3-7 0 0,-1 0 0 0,1-6 0 16,1 0 0-16,1-5 0 0,1-4 0 0,-1 4 0 16,2-4 0-16,-4 6 0 0,-1 1 0 0,-5 26 0 15,0 0 0-15,9-18 0 0,-1-3 0 0,-8 21 0 16,0 0 0-16,8-9 0 0,1 1 0 0,-1 8 0 16,2-3 0-16,-2 9 0 0,-2-1 0 0,0 10 0 15,1-3 0-15,-2 6 0 0,-2 0 0 0,0 2 0 16,0 1 0-16,-3-21 0 0,0 0 0 0,3 24 0 15,-3-4 0-15,0-20 0 0,0 0 0 0,0 0 0 16,0 0 0-16,0 0 0 0,0 0 0 0,2 24 0 16,1-3 0-16,-3-21 0 0,0 0 0 0,3 14 0 15,1-1 0-15,2-8 0 0,-1 2 0 0,1-10 0 16,0-3 0-16,3-6 0 0,0 0 0 0,-1-7 0 16,-2 2 0-16,7-4 0 0,-5 1 0 0,5-4 0 15,-4 0 0-15,-9 24 0 0,0 0 0 0,0 0 0 0,0 0 0 16,14-26 0-16,2 0 0 0,-16 26 0 15,0 0 0-15,17-22 0 0,-2 1 0 0,-1 14 0 16,1-6 0-16,-3 15 0 0,-1-2 0 0,2 11 0 0,-5-6 0 16,1 10 0-16,-3-4 0 0,3 10 0 0,-2-3 0 15,-2 6 0-15,2 0 0 0,-7-24 0 0,0 0 0 16,9 29 0-16,-1-3 0 0,4 4 0 0,-3-3 0 16,-9-27 0-16,0 0 0 0,12 27 0 0,0-4 0 15,-12-23 0-15,0 0 0 0,14 18 0 0,-2 0 0 16,3-9 0-16,-1 0 0 0,1-9 0 0,0 0 0 15,1-3 0-15,-5 0 0 0,2-6 0 16,-2 0 0-16,0-6 0 0,2 0 0 0,-2-5 0 0,-2-1 0 16,0-3 0-16,0-3 0 0,-9 27 0 0,0 0 0 15,8-30 0-15,2-2 0 0,-10 32 0 16,0 0 0-16,6-26 0 0,-3-4 0 0,-3 30 0 0,0 0 0 16,0 0 0-16,0 0 0 0,-3-24 0 0,0 1 0 15,3 23 0-15,0 0 0 0,-10-12 0 0,2-3 0 16,8 15 0-16,0 0 0 0,-9 0 0 0,0-4 0 15,3 14 0-15,-3-5 0 0,4 11 0 0,-4-2 0 0,5 4 0 16,-1 0 0-16,5 5 0 0,-3-1 0 16,6 1 0-16,-3-2 0 0,5 2 0 0,-1 0 0 15,5 4 0-15,-1 1 0 0,4-4 0 0,0-4 0 0,-12-20 0 16,0 0 0-16,17 21 0 0,-2-4 0 0,6-5 0 16,-1 0 0-16,-20-12 0 0,0 0 0 0,28 6 0 15,-4-3 0-15,5-6 0 0,1 1 0 0</inkml:trace>
  <inkml:trace contextRef="#ctx0" brushRef="#br0" timeOffset="13399.8175">21949 3691 2048 0,'0'-6'0'0,"0"30"0"15,0-16 0-15,0 7 0 0,0-1 0 0,0 6 0 16,0-4 0-16,0 5 0 0,0 1 0 0,0 1 0 0,0 1 0 15,0 6 0-15,0-3 0 0,0-27 0 16,0 0 0-16,0 29 0 0,0-3 0 0,0-26 0 16,0 0 0-16,3 30 0 0,-3-3 0 0,0-27 0 15,0 0 0-15,5 21 0 0,-2-1 0 0,6-7 0 0,0-5 0 16,3-8 0-16,-4-3 0 0,5-2 0 0,-5-5 0 16,4-4 0-16,0-1 0 0,-3-3 0 0,-1-1 0 15,3 2 0-15,-3-4 0 0,1 4 0 16,-4-4 0-16,2 7 0 0,-1-4 0 0,0 6 0 0,-4 0 0 15,4 3 0-15,-3 0 0 0,0 6 0 0,1 0 0 16,-1 6 0-16,-1-3 0 0,1 6 0 0,-3 0 0 16,3 6 0-16,0 0 0 0,0 2 0 0,0 1 0 15,2 3 0-15,-2-3 0 0,4 5 0 16,-4-2 0-16,-3-18 0 0,0 0 0 0,5 17 0 0,1 2 0 16,3 2 0-16,0-3 0 0,-9-18 0 0,0 0 0 15,0 0 0-15,0 0 0 0,12 18 0 0,0-4 0 16,6-2 0-16,-3-3 0 0,2-3 0 0,-1-3 0 15,-2-3 0-15,1 0 0 0,-3-5 0 0,-1-5 0 16,1-2 0-16,0 0 0 0,0-3 0 0,0-2 0 16,-4-1 0-16,1-2 0 0,-9 20 0 0,0 0 0 15,6-22 0-15,1-2 0 0,-7 24 0 0,0 0 0 16,6-23 0-16,-3-4 0 0,-3 27 0 16,0 0 0-16,3-29 0 0,-1-1 0 0,-2 30 0 0,0 0 0 0,3-30 0 15,1 1 0-15</inkml:trace>
  <inkml:trace contextRef="#ctx0" brushRef="#br0" timeOffset="14833.5013">22558 3328 2048 0,'0'0'0'0,"0"4"0"15,0-4 0-15,4 3 0 0,-1-3 0 0,0 0 0 16,-3-3 0-16,2 3 0 0,-2 0 0 0,3 3 0 15,-3-3 0-15,3 6 0 0,0-3 0 0,0 9 0 16,-3-2 0-16,3 8 0 0,-1-2 0 0,-2 11 0 16,0 1 0-16,-2 10 0 0,-1-3 0 0,0 12 0 15,0-2 0-15,0 8 0 0,-2-2 0 0,2 5 0 16,-4-2 0-16,4-4 0 0,-3 0 0 0,6-50 0 16,0 0 0-16,-2 45 0 0,-1-5 0 0,3-40 0 15,0 0 0-15,3 37 0 0,-3-5 0 0,0-32 0 16,0 0 0-16,0 0 0 0,0 0 0 0,8 24 0 15,-1-2 0-15,1-11 0 0,1-3 0 0,3-8 0 16,-2 0 0-16,1-5 0 0,2-4 0 0,-2-3 0 16,0-3 0-16,5-6 0 0,-5 1 0 0,4-7 0 15,0 0 0-15,0-3 0 0,-1 1 0 0,-14 29 0 16,0 0 0-16,0 0 0 0,0 0 0 0,0 0 0 16,0 0 0-16,15-27 0 0,0 1 0 0,-15 26 0 15,0 0 0-15,19-21 0 0,-5 0 0 0,-2 12 0 16,0-3 0-16,-4 12 0 0,2 0 0 0,-4 9 0 15,-1-3 0-15,1 6 0 0,-3 0 0 0,3 3 0 0,-4 0 0 16,-2-15 0-16,0 0 0 0,7 20 0 16,-4-2 0-16,-3-18 0 0,0 0 0 0,6 20 0 0,-4 1 0 15,-2-21 0-15,0 0 0 0,0 0 0 0,0 0 0 16,9 21 0-16,-2-2 0 0,-7-19 0 0,0 0 0 16,11 14 0-16,1-2 0 0,3-6 0 15,0-4 0-15,3-2 0 0,-1-2 0 0,1-4 0 16,-2-4 0-16,1 2 0 0,-2-4 0 0,-1-3 0 0,1 0 0 15,0 0 0-15,-1-2 0 0,-14 17 0 0,0 0 0 16,16-18 0-16,-2 1 0 0,-14 17 0 0,0 0 0 16,0 0 0-16,0 0 0 0,0 0 0 0,0 0 0 15,13-16 0-15,-2-1 0 0,-11 17 0 0,0 0 0 16,13-12 0-16,-2-3 0 0,-2 12 0 0,0-2 0 16,-3 7 0-16,0-2 0 0,-4 9 0 0,1 0 0 15,-3-9 0-15,0 0 0 0,3 12 0 16,-3 0 0-16,0-12 0 0,0 0 0 0,3 17 0 0,-3 1 0 15,0-18 0-15,0 0 0 0,3 21 0 0,1-1 0 16,-4-20 0-16,0 0 0 0,5 21 0 0,-2 0 0 16,3 0 0-16,0-3 0 0,-6-18 0 0,0 0 0 15,8 15 0-15,2-1 0 0,4-2 0 0,-2-3 0 16,-12-9 0-16,0 0 0 0,16 2 0 0,-4 2 0 16,2-8 0-16,1 2 0 0,-3-7 0 0,-1-3 0 0,-11 12 0 15,0 0 0-15,10-14 0 0,-2-1 0 0,-8 15 0 16,0 0 0-16,3-18 0 0,0 0 0 0,-6 0 0 15,0 0 0-15,-5 1 0 0,-2-1 0 0,-1 3 0 16,-1-3 0-16,12 18 0 0,0 0 0 0,0 0 0 16,0 0 0-16,0 0 0 0,0 0 0 0,-15-11 0 15,1-1 0-15,14 12 0 0,0 0 0 0,0 0 0 16,0 0 0-16,0 0 0 0,0 0 0 0,-15-9 0 16,0-3 0-16,15 12 0 0,0 0 0 0,-10-6 0 15,1-3 0-15,7 3 0 0,-1-3 0 0,6 3 0 16,-1-2 0-16,4-1 0 0,0 0 0 0,3 0 0 15,-2-3 0-15,4-1 0 0,-1 2 0 0,1-1 0 16,1-1 0-16,0-1 0 0,-3-1 0 0,5 1 0 16,-2-4 0-16,0 0 0 0,-4 0 0 15,5 1 0-15,-2-1 0 0,-1-3 0 0,-2 0 0 0,-8 21 0 16,0 0 0-16,9-21 0 0,-1 1 0 0,-8 20 0 16,0 0 0-16,0 0 0 0,0 0 0 0,14-21 0 15,-6 0 0-15,-8 21 0 0,0 0 0 0,0 0 0 16,0 0 0-16,12-15 0 0,-3-2 0 0,0 8 0 15,-1-3 0-15,2 12 0 0,-4-2 0 0,-1 7 0 16,1-2 0-16,-3 10 0 0,0-2 0 0,1 10 0 16,-4-4 0-16,2 7 0 0,-2-1 0 0,3 14 0 15,-3-5 0-15,3 4 0 0,0-1 0 0,0 6 0 16,0-2 0-16,2 3 0 0,1-4 0 0,1-2 0 16,-1-1 0-16,2-2 0 0,1-4 0 0,3-2 0 15,-3-3 0-15,3 0 0 0,0-1 0 0,-12-23 0 16,0 0 0-16,17 21 0 0,-1-3 0 0,5-3 0 15,-1-1 0-15,3-5 0 0,-2-2 0 0,2-5 0 16,-1-2 0-16,-4-2 0 0,-1-5 0 0,4-4 0 16,-3-1 0-16,2-6 0 0,-2 0 0 0,6-5 0 15,-1-4 0-15,-23 27 0 0,0 0 0 0,22-27 0 0,-1-2 0 16,-21 29 0-16,0 0 0 0,0 0 0 16,0 0 0-16,17-27 0 0,1-3 0 0,-18 30 0 15,0 0 0-15,12-24 0 0,-3-2 0 16,-9 26 0-16,0 0 0 0,0-21 0 0,0 0 0 0,0 21 0 0,0 0 0 15,-7-8 0-15,2-4 0 0,5 12 0 0,0 0 0 16,-9-3 0-16,1-1 0 0,8 4 0 0,0 0 0 16,-10 4 0-16,-1-4 0 0,5 9 0 0,-4-3 0 15,10-6 0-15,0 0 0 0,0 11 0 0,-2-2 0 16,4 6 0-16,2-3 0 0,5 6 0 0,-3-4 0 16,5 1 0-16,1 0 0 0,0 0 0 0,0-1 0 15,5 1 0-15,1-3 0 0,2 0 0 0,-2 0 0 16,7 0 0-16,-5-4 0 0,10 2 0 0,-4-2 0 15,-26-8 0-15,0 0 0 0,33 7 0 0,-4-1 0 16,4-3 0-16,0-3 0 0,2 0 0 0,-2-3 0 0</inkml:trace>
  <inkml:trace contextRef="#ctx0" brushRef="#br0" timeOffset="15849.6681">13616 9108 2048 0,'-9'0'0'15,"36"-3"0"-15,-16 0 0 0,5 0 0 0,-5 0 0 16,3 0 0-16,-1-2 0 0,1-1 0 0,2 0 0 0,-2-1 0 16,2-1 0-16,-2-1 0 0,-2 0 0 15,2 0 0-15,2 0 0 0,-5 1 0 0,1-5 0 16,0 4 0-16,-1-2 0 0,-2-1 0 0,0 0 0 16,0 1 0-16,-3-1 0 0,-3 2 0 0,0-2 0 15,0 0 0-15,-3-2 0 0,0 2 0 0,-3 0 0 16,0 3 0-16,-3-3 0 0,0 3 0 0,-2 0 0 0,-2 4 0 15,1-4 0-15,1 3 0 0,-4 0 0 0,0 3 0 16,1 0 0-16,1 3 0 0,-1 0 0 0,-2 3 0 16,-1 0 0-16,3 7 0 0,-5-5 0 0,5 4 0 15,-5-1 0-15,4 7 0 0,1-2 0 0,1 1 0 16,-1 1 0-16,3 6 0 0,-5-4 0 0,7 5 0 16,1-2 0-16,2 4 0 0,-4-3 0 0,7 2 0 15,-3-2 0-15,6 3 0 0,1-4 0 0,2 0 0 16,-1 1 0-16,7-2 0 0,-3-1 0 0,6-1 0 15,-3-1 0-15,5-2 0 0,-1 1 0 0,1-3 0 16,2-1 0-16,3-2 0 0,-1 0 0 0,9 0 0 16,-4-3 0-16,4-3 0 0,-2-3 0 0,4-3 0 15,-2 0 0-15</inkml:trace>
  <inkml:trace contextRef="#ctx0" brushRef="#br0" timeOffset="16999.7771">14240 8771 2048 0,'0'0'0'0,"-3"0"0"16,0 0 0-16,-2 0 0 0,-1 0 0 15,0 0 0-15,0 0 0 0,0 0 0 0,0 0 0 0,-2 0 0 0,-2 0 0 16,2 0 0-16,-1 0 0 0,1 3 0 16,-2-1 0-16,1 4 0 0,-2 0 0 15,1 3 0-15,2 0 0 0,-1 6 0 0,-3-4 0 0,6 7 0 16,-3 0 0-16,3 3 0 0,0-3 0 0,0 6 0 15,0-4 0-15,3 4 0 0,0 0 0 0,0 5 0 16,1-2 0-16,2-27 0 0,0 0 0 0,2 27 0 16,-2-1 0-16,0-26 0 0,0 0 0 0,6 21 0 0,0 0 0 15,-6-21 0-15,0 0 0 0,9 15 0 16,0-4 0-16,3-4 0 0,-2-1 0 0,1-9 0 0,1 0 0 16,0-4 0-16,-1-1 0 0,1-4 0 0,-3-1 0 15,3-1 0-15,-4-4 0 0,2 0 0 16,-2-3 0-16,1-2 0 0,-3-1 0 0,3-2 0 0,0-4 0 15,-1 4 0-15,-2-2 0 0,1 5 0 0,-1-4 0 16,0 6 0-16,0-2 0 0,-3 12 0 0,1-5 0 16,-2 10 0-16,1-3 0 0,0 6 0 0,-3-2 0 15,0 10 0-15,0-2 0 0,0 10 0 0,-3-5 0 16,3 10 0-16,-3-4 0 0,3 14 0 0,0-5 0 16,0 12 0-16,-2-2 0 0,2 6 0 0,-4-4 0 15,4 12 0-15,-3 1 0 0,3 6 0 0,-3-1 0 0,3 1 0 16,0-4 0-16,0-3 0 0,0-3 0 15,0-44 0-15,0 0 0 0,3 36 0 0,0 0 0 16,-3-36 0-16,0 0 0 0,0 0 0 0,0 0 0 0,0 0 0 16,0 0 0-16,9 32 0 0,-3-2 0 0,2-10 0 15,-2-2 0-15,4-11 0 0,-5-4 0 16,4-6 0-16,-3-4 0 0,3-5 0 0,0 1 0 0,2-7 0 16,-1-3 0-16,-2-3 0 0,1-2 0 0,2-10 0 15,2-2 0-15,1-7 0 0,-1-2 0 0,2-6 0 16,0-4 0-16,-4 1 0 0,2-4 0 0,-2 13 0 15,0-3 0-15,2 6 0 0,-5-2 0 0,1 14 0 16,-1 0 0-16,-1 8 0 0,-1-3 0 16,-3 10 0-16,0-1 0 0,-1 7 0 0,1-2 0 0,0 6 0 15,0 2 0-15,1 2 0 0,-4 0 0 0,3 9 0 16,-3-3 0-16,0 9 0 0,-3-2 0 0,3 6 0 16,-4 2 0-16,4 6 0 0,-3 0 0 0,3 8 0 15,-3-2 0-15,3 5 0 0,-3-2 0 0,6 3 0 16,-3-4 0-16,0-32 0 0,0 0 0 0,3 36 0 15,0-4 0-15,-3-32 0 0,0 0 0 0,7 32 0 16,-2-1 0-16,-5-31 0 0,0 0 0 0,12 27 0 16,-2-4 0-16,-10-23 0 0,0 0 0 0,12 18 0 15,-1-3 0-15,2-12 0 0,-2 0 0 0,0-6 0 16,2-3 0-16,-2-6 0 0,2 1 0 0,-2-7 0 16,0-3 0-16,-1-3 0 0,-2-3 0 0,4-5 0 15,-3-1 0-15,3 0 0 0,-3 1 0 0,-9 32 0 16,0 0 0-16,0 0 0 0,0 0 0 0,0 0 0 15,0 0 0-15,10-30 0 0,-4-3 0 0,2 13 0 16,-2-4 0-16,-3 12 0 0,0-3 0 0,0 12 0 0,-3 0 0 16,3 9 0-16,-3-2 0 0,3 10 0 15,-3-2 0-15,3 5 0 0,0 1 0 0,0 4 0 16,-3-2 0-16,2 4 0 0,-2-3 0 0,0-21 0 0,0 0 0 16,3 23 0-16,0 1 0 0,-3-24 0 15,0 0 0-15,0 0 0 0,0 0 0 0,10 24 0 0,-5-1 0 16,7-5 0-16,0 0 0 0,-3-9 0 0,-1-3 0 15,5-3 0-15,-5-3 0 0,4-6 0 0,-4-4 0 16,2 2 0-16,-1-4 0 0,0-6 0 0,0 1 0 16,0-4 0-16,-3 0 0 0,-1-3 0 0,2 0 0 15,-7 24 0-15,0 0 0 0,6-29 0 16,0 0 0-16,-6 29 0 0,0 0 0 0,0 0 0 0,0 0 0 16,0 0 0-16,0 0 0 0,5-24 0 0,-2-3 0 15,3 12 0-15,-2-3 0 0,-2 18 0 0,1-3 0 16,0 9 0-16,0-2 0 0,0 7 0 15,0-2 0-15,2 8 0 0,-2-1 0 0,4 2 0 0,-4 0 0 16,3 2 0-16,-1-2 0 0,1 3 0 16,0-4 0-16,3 4 0 0,-3 0 0 0,-6-21 0 0,0 0 0 15,11 21 0-15,-1-4 0 0,-10-17 0 0,0 0 0 16,9 17 0-16,0-1 0 0</inkml:trace>
  <inkml:trace contextRef="#ctx0" brushRef="#br0" timeOffset="17187.6276">14846 8476 2048 0,'-3'0'0'0</inkml:trace>
  <inkml:trace contextRef="#ctx0" brushRef="#br0" timeOffset="18749.8717">15272 8842 2048 0,'-6'-7'0'0,"18"25"0"0,-9-11 0 0,2 4 0 15,2-2 0-15,-1 5 0 0,-3 2 0 0,5 1 0 16,2 1 0-16,-1 0 0 0,-3 0 0 0,2 2 0 16,-2 1 0-16,1 0 0 0,-1 0 0 0,2 0 0 15,-2-1 0-15,0-3 0 0,0 1 0 0,0-2 0 16,-3-4 0-16,2 0 0 0,1 0 0 0,1-4 0 16,-4-2 0-16,0 1 0 0,-1-5 0 0,4-2 0 15,-3-2 0-15,0-5 0 0,0 1 0 0,2-2 0 16,-1-4 0-16,-1-3 0 0,0 0 0 0,3-3 0 15,-3-3 0-15,2 0 0 0,-2-2 0 0,4-1 0 0,-4-2 0 16,2-4 0-16,1-3 0 0,1 3 0 16,-2-2 0-16,2 5 0 0,-4-3 0 0,3 7 0 15,-1-1 0-15,1 3 0 0,-3 1 0 0,0 5 0 0,-3 0 0 16,4 2 0-16,-4 2 0 0</inkml:trace>
  <inkml:trace contextRef="#ctx0" brushRef="#br0" timeOffset="20366.375">15770 8797 2048 0,'0'0'0'15,"0"0"0"-15,-3-3 0 0,0 1 0 0,0-2 0 16,1 1 0-16,-1-3 0 0,-1 3 0 0,1 1 0 15,0-1 0-15,-3-1 0 0,1 4 0 0,-4-3 0 16,2 3 0-16,-1 0 0 0,-1 7 0 0,-3-4 0 16,3 5 0-16,-3 2 0 0,2 4 0 0,-1 1 0 0,3 3 0 15,-1-1 0-15,2 4 0 0,-1-1 0 16,2 4 0-16,0-2 0 0,3 4 0 0,0-2 0 16,3-24 0-16,0 0 0 0,0 29 0 0,-3 1 0 0,3-30 0 15,0 0 0-15,3 30 0 0,0-4 0 0,-3-26 0 16,0 0 0-16,9 21 0 0,0 0 0 0,3-9 0 15,-3 0 0-15,2-10 0 0,1 2 0 0,1-4 0 16,-2-4 0-16,2-1 0 0,-5-4 0 16,1-3 0-16,0 0 0 0,0-4 0 0,-1-1 0 0,1 0 0 15,-2-2 0-15,-2-1 0 0,1-1 0 0,0 1 0 16,-1-1 0-16,2 3 0 0,-1-2 0 0,-3 2 0 16,-1 0 0-16,1 5 0 0,0-1 0 0,0 5 0 15,-3 0 0-15,3 6 0 0,-3 0 0 0,0 6 0 16,0-3 0-16,0 12 0 0,0-3 0 0,0 5 0 15,0-1 0-15,4 5 0 0,-4 0 0 0,3 2 0 16,-3 1 0-16,2 3 0 0,1-4 0 0,0 1 0 16,0-4 0-16,0 4 0 0,0-3 0 0,-3-18 0 15,0 0 0-15,0 0 0 0,0 0 0 0,5 15 0 16,2-1 0-16,3-1 0 0,-5-4 0 0,4-3 0 16,0-3 0-16,0-6 0 0,-3 0 0 0,2-6 0 15,2 0 0-15,-2-6 0 0,-2-3 0 0,0-3 0 16,0 0 0-16,3-5 0 0,-3-1 0 0,-1-5 0 15,1-4 0-15,1 0 0 0,-2-2 0 0,1 0 0 16,0-4 0-16,-3 1 0 0,0-4 0 0,-1 9 0 16,-2-2 0-16,4 8 0 0,-1 0 0 0,-3 10 0 15,0-4 0-15,3 10 0 0,-3-1 0 0,0 9 0 16,0-3 0-16,0 9 0 0,0-3 0 0,0 6 0 16,0 0 0-16,0 6 0 0,-3 0 0 0,3 8 0 0,0-2 0 15,0 9 0-15,-3-1 0 0,3 13 0 16,-4-4 0-16,8 4 0 0,-4 0 0 0,3 9 0 15,0-1 0-15,6 3 0 0,-4-2 0 0,6-4 0 16,-6-2 0-16,4-4 0 0,0 1 0 0,3-7 0 0,-1-2 0 16,-11-27 0-16,0 0 0 0,0 0 0 0,0 0 0 15,16 21 0-15,-5 1 0 0,-11-22 0 16,0 0 0-16,18 11 0 0,-1 1 0 0,1-6 0 16,-1-3 0-16,-1-6 0 0,-2 0 0 0,2-7 0 0,-2 2 0 15,2-7 0-15,-5 0 0 0,4-3 0 0,-3-3 0 16,-4-2 0-16,1-1 0 0,0-3 0 0,0 1 0 15,-9 26 0-15,0 0 0 0,3-27 0 0,0-2 0 16,-3 29 0-16,0 0 0 0,-3-25 0 0,0 1 0 16,3 24 0-16,0 0 0 0,-6-17 0 0,1-4 0 15,5 21 0-15,0 0 0 0,-7-6 0 0,-2 0 0 16,9 6 0-16,0 0 0 0,-8 6 0 0,-1-3 0 16,2 12 0-16,2 0 0 0,2 5 0 0,-3-2 0 15,6 6 0-15,0 0 0 0,3 6 0 0,0-4 0 16,5 1 0-16,-1 0 0 0,-7-27 0 0,0 0 0 15,12 23 0-15,-1 1 0 0,-11-24 0 0,0 0 0 16,18 17 0-16,-4 2 0 0,7-5 0 0,-3-1 0 16,0-10 0-16,1-1 0 0,-2-2 0 0,-2-2 0 15,-1-4 0-15,-1-4 0 0,1-1 0 0,-2-1 0 16,0-6 0-16,-4 0 0 0,2 0 0 0,-2-2 0 16,-8 20 0-16,0 0 0 0,9-24 0 0,-1 0 0 15,-8 24 0-15,0 0 0 0,0 0 0 0,0 0 0 0,11-23 0 16,-5-1 0-16,-6 24 0 0,0 0 0 15,8-15 0-15,-2 0 0 0,1 15 0 0,-5 0 0 16,1 12 0-16,0-3 0 0,0 6 0 0,-3-1 0 0,0-14 0 16,0 0 0-16,3 21 0 0,-3-3 0 0,0-18 0 15,0 0 0-15,0 0 0 0,0 0 0 0,0 0 0 16,0 0 0-16,3 21 0 0,-3-3 0 0,0-18 0 16,0 0 0-16,3 14 0 0,-3-2 0 0,2-3 0 15,-2-4 0-15,3-7 0 0,1-1 0 0,2-6 0 16,-3 0 0-16,2-5 0 0,-2-2 0 0,3-1 0 15,1-1 0-15,1-2 0 0,-2-4 0 16,-6 24 0-16,0 0 0 0,6-24 0 0,-1 1 0 0,-5 23 0 16,0 0 0-16,0 0 0 0,0 0 0 0,13-22 0 15,-5-2 0-15,4 16 0 0,-3-4 0 0,0 12 0 16,-4 0 0-16,6 12 0 0,-5-4 0 0,2 8 0 16,1-2 0-16,0 4 0 0,-3 0 0 0,3 6 0 15,-4-3 0-15,-5-21 0 0,0 0 0 0,10 23 0 16,-4-2 0-16,-6-21 0 0,0 0 0 0,0 0 0 15,0 0 0-15,11 20 0 0,-3 1 0 0,-8-21 0 16,0 0 0-16,16 18 0 0,-5-3 0 0,4-6 0 16,-3-1 0-16,3-8 0 0,-4-3 0 0,6-5 0 15,-6-2 0-15,1-4 0 0,-3-4 0 0,2-5 0 16,-2-1 0-16,1-8 0 0,-2-4 0 0,1-2 0 16,-4-5 0-16,5-4 0 0,-4 0 0 0,-1-6 0 15,1-4 0-15,-3 7 0 0,0-3 0 0,0 11 0 16,0-2 0-16,-3 44 0 0,0 0 0 0,3-36 0 15,-3 0 0-15,0 36 0 0,0 0 0 16,0 0 0-16,0 0 0 0,0 0 0 0,0 0 0 0,6-23 0 16,-3-1 0-16,0 14 0 0,0-1 0 0,2 17 0 15,-2-3 0-15,0 9 0 0,-3 0 0 0,4 5 0 16,-4 1 0-16,3 9 0 0,-1-4 0 0,1 13 0 16,0 0 0-16,4 8 0 0,-4-2 0 0,6 5 0 15,-3 1 0-15,3-1 0 0,-1-2 0 0,4-4 0 16,-3-3 0-16,2-1 0 0,-1-5 0 0,-10-32 0 15,0 0 0-15,11 32 0 0,1 1 0 0,-12-33 0 16,0 0 0-16,15 27 0 0,-4-1 0 0,-11-26 0 16,0 0 0-16,19 21 0 0,-5 0 0 0,5-6 0 15,-1 0 0-15,-1-9 0 0,-2-3 0 0,-3-6 0 0,-1-3 0 16</inkml:trace>
  <inkml:trace contextRef="#ctx0" brushRef="#br0" timeOffset="20582.9875">16970 8779 2048 0,'-8'0'0'0,"34"0"0"0,-17-3 0 0,5 1 0 15,1-1 0-15,3-1 0 0,0 1 0 0,3 0 0 16,0 0 0-16,2-2 0 0,-2-1 0 0,3 1 0 0,-4-2 0 16,4-2 0-16,-3 0 0 0</inkml:trace>
  <inkml:trace contextRef="#ctx0" brushRef="#br0" timeOffset="21149.8334">16872 9571 2048 0,'0'0'0'0,"0"0"0"16,0-3 0-16,0 0 0 0,0 0 0 0,0 1 0 0,0-5 0 15,-3 4 0-15,1 0 0 0,-1-4 0 0,-4-1 0 0,1 0 0 16,1-2 0-16,-4 2 0 0,-1-4 0 0,2 0 0 16,-1 0 0-16,1 3 0 0,-5-3 0 0,5 3 0 15,-5-2 0-15,2 2 0 0,0-3 0 0,0 3 0 0,0 0 0 16,2 7 0-16,0-5 0 0,0 7 0 16,1 0 0-16,2 7 0 0,-4-2 0 0,5 7 0 15,-1 0 0-15,0 9 0 0,0-3 0 0,4 8 0 0,-2-2 0 16,8 14 0-16,-4-3 0 0,2 11 0 0,1-2 0 15,3 6 0-15,0 0 0 16,2 4 0-16,-1-3 0 0,2-1 0 0,-1 0 0 0,1-9 0 0,-3-1 0 16,-6-40 0-16,0 0 0 0,3 32 0 0,0 0 0 15,-3-32 0-15,0 0 0 0,0 0 0 0,0 0 0 16,0 0 0-16,0 0 0 0,0 27 0 0,0-3 0 16,-6-7 0-16,0-1 0 0,6-16 0 0,0 0 0 15,-12 3 0-15,-2-3 0 0</inkml:trace>
  <inkml:trace contextRef="#ctx0" brushRef="#br0" timeOffset="21299.6896">16546 9980 2048 0,'0'0'0'16,"3"-2"0"-16,-1-2 0 0,2 1 0 16,-1-3 0-16,1 3 0 0,-1-1 0 0,0 4 0 0,0-2 0 15,5-1 0-15,-1 0 0 0,1 0 0 0,1 0 0 16,2 1 0-16,2-4 0 0,1 0 0 0,-2 0 0 16,5 0 0-16,-1-4 0 0,1 5 0 0,1-4 0 15,1 0 0-15,-2 0 0 0,4 1 0 0,-4-2 0 16,-17 10 0-16,0 0 0 0,21-5 0 0,0-4 0 0,2 0 0 15,-2 0 0-15</inkml:trace>
  <inkml:trace contextRef="#ctx0" brushRef="#br0" timeOffset="21616.4998">17088 9793 2048 0,'0'0'0'0,"0"3"0"0,0 0 0 15,0 6 0-15,0-4 0 0,0 5 0 0,-3-1 0 0,1 3 0 16,-1-3 0-16,3 6 0 0,-4-1 0 0,4 4 0 15,-3-3 0-15,3 6 0 0,0-4 0 0,0 1 0 16,-3-3 0-16,3 3 0 0,0-4 0 0,0 1 0 16,-3 1 0-16,3-5 0 0,0-2 0 0,0 0 0 15,0 0 0-15,0-3 0 0,0 0 0 0,0-3 0 16,0-3 0-16,0 0 0 0,0-3 0 0,0-6 0 16,0 0 0-16,0-3 0 0,0 0 0 0,0-2 0 15,-2-5 0-15,2 2 0 0,0-4 0 0,2 0 0 16,-2-2 0-16,3-4 0 0,0 0 0 0,7-3 0 15,-5-2 0-15,5 2 0 0,-2-3 0 16,5 7 0-16,-5-1 0 0,5 6 0 0,-5 1 0 0,4 5 0 16,-4 0 0-16,5 4 0 0,-5-2 0 0,5 5 0 15,-2-1 0-15,0 3 0 0,2-1 0 0,-2 4 0 16,-2-3 0-16</inkml:trace>
  <inkml:trace contextRef="#ctx0" brushRef="#br0" timeOffset="22099.3051">17516 9699 2048 0,'0'0'0'0,"0"0"0"0,0 0 0 15,0 0 0-15,0 0 0 0,-3 0 0 0,0 0 0 16,-1 0 0-16,-1-4 0 0,-1 2 0 16,-3-2 0-16,1 1 0 0,-2 0 0 0,2 1 0 0,-1-4 0 15,-1 3 0-15,-2 0 0 0,4 3 0 0,-5-3 0 16,2 3 0-16,-2 0 0 0,2 6 0 0,0-3 0 15,-2 3 0-15,2-1 0 0,2 8 0 0,-3-2 0 16,3 7 0-16,1-3 0 0,2 5 0 0,-4-2 0 16,8 3 0-16,-1 0 0 0,3 0 0 0,-3 0 0 15,6-1 0-15,-3 1 0 0,3-3 0 0,-1 0 0 16,4-4 0-16,-2 1 0 0,2-3 0 0,-1-1 0 16,4-1 0-16,-3-2 0 0,3-2 0 0,0 0 0 15,2-6 0-15,-1-3 0 0,1-3 0 16,0-2 0-16,2-5 0 0,-2 2 0 0,2-4 0 0,-5 0 0 15,1-2 0-15,-1-1 0 0,3-3 0 0,-5 0 0 16,-1 1 0-16,1-4 0 0,1 3 0 0,-4-3 0 16,2 4 0-16,-2-2 0 0,0 8 0 0,-3-4 0 15,3 6 0-15,0-3 0 0,-3 10 0 0,0-4 0 16,3 6 0-16,-3 0 0 0,0 6 0 0,0 0 0 16,0 6 0-16,0-1 0 0,0 8 0 0,0-2 0 15,2 7 0-15,-2-4 0 0,3 4 0 0,-3 0 0 16,7 3 0-16,-4 0 0 0,2 3 0 0,-2-1 0 15,6-2 0-15,-2-1 0 0,1-2 0 0,-2-3 0 16,2-3 0-16,-2-4 0 0,6-2 0 0,-3 0 0 16,2-3 0-16,-1 1 0 0,1-4 0 0,0-3 0 15,-3-3 0-15,-2-1 0 0</inkml:trace>
  <inkml:trace contextRef="#ctx0" brushRef="#br0" timeOffset="22383.6217">17886 9574 2048 0,'0'0'0'0,"0"0"0"15,-3-3 0-15,0 3 0 0,-1-3 0 0,2 0 0 16,-4 0 0-16,3 1 0 0,0-2 0 16,-2 1 0-16,-1 0 0 0,-1 0 0 0,-1 0 0 0,-1 3 0 15,0-4 0-15,0 8 0 0,-3-4 0 0,6 6 0 16,-4-3 0-16,2 6 0 0,-1 0 0 0,1 5 0 16,-2 2 0-16,2 5 0 0,-1-4 0 0,2 4 0 15,2 0 0-15,2 3 0 0,-3-1 0 0,3 6 0 16,-3 1 0-16,6 0 0 0,0 0 0 0,6-3 0 15,-3-1 0-15,3 0 0 0,-1-2 0 0,5 0 0 16,-1-4 0-16,-9-20 0 0,0 0 0 0,14 21 0 16,-2-3 0-16,-12-18 0 0,0 0 0 0,17 10 0 15,-1-2 0-15,2-4 0 0,0-4 0 0,3-6 0 16,-1 0 0-16,-2-7 0 0,0-2 0 0,-4-2 0 16,0-3 0-16,4-8 0 0,-2-1 0 0</inkml:trace>
  <inkml:trace contextRef="#ctx0" brushRef="#br0" timeOffset="22649.7641">18060 9265 2048 0,'0'0'0'0,"0"3"0"16,0 0 0-16,0 0 0 0,0 1 0 15,0-1 0-15,0-3 0 0,0 2 0 0,0 2 0 0,0 4 0 16,0-2 0-16,0 6 0 0,0 0 0 0,0 8 0 0,0-2 0 16,0 9 0-16,0-4 0 0,0 13 0 15,0-3 0-15,0 6 0 0,0-4 0 0,0 10 0 0,0-1 0 16,4 4 0-16,-1-4 0 0,0-3 0 15,0 1 0-15,-3-42 0 0,0 0 0 0,5 38 0 0,1-2 0 16,6-4 0-16,-3 0 0 0,-9-32 0 16,0 0 0-16,11 28 0 0,2-2 0 0,4-5 0 0,2-3 0 15,-19-18 0-15,0 0 0 0,20 12 0 16,1-2 0-16,-6-10 0 0,-1 0 0 0,-1-6 0 0,-2-1 0 16,-8-4 0-16,0-2 0 0,-3-2 0 0,-3 1 0 15</inkml:trace>
  <inkml:trace contextRef="#ctx0" brushRef="#br0" timeOffset="24170.9627">17895 9681 2048 0,'0'0'0'0,"0"0"0"0,0 0 0 16,0 0 0-16,0 0 0 0,2 0 0 0,1 0 0 16,3 0 0-16,-2 0 0 0,4 0 0 0,-2 0 0 15,6-3 0-15,-3 0 0 0,5-3 0 0,-1 0 0 16,2 0 0-16,0-3 0 0,2 0 0 0,-1 1 0 15,1-1 0-15,-2-1 0 0,2 2 0 0,-2-2 0 16,2 1 0-16,1 0 0 0,0 4 0 0,-2-4 0 16,-2 3 0-16,1-3 0 0,-3 6 0 0,0-3 0 15,0 3 0-15,-4 0 0 0,2 6 0 0,-2-3 0 0,1 5 0 16,-4 2 0-16,2 6 0 0,-1-5 0 16,0 6 0-16,-4-2 0 0,1 6 0 0,0 1 0 0,0 1 0 15,-3 1 0-15,0 2 0 0,0-2 0 16,0 3 0-16,0-3 0 0,3 2 0 0,-3-2 0 0,4 3 0 15,-4-3 0-15,0-21 0 0,0 0 0 0,2 21 0 16,1-2 0-16,-3-19 0 0,0 0 0 16,0 0 0-16,0 0 0 0,0 0 0 0,0 0 0 0,3 18 0 15,0 0 0-15,3-2 0 0,-1-2 0 0,6-8 0 16,-2 0 0-16,-1-6 0 0,1 0 0 0,3-10 0 16,-3 2 0-16,3-6 0 0,-1-1 0 0,1-6 0 15,0 0 0-15,0-5 0 0,-1-1 0 0,4 0 0 16,-3-3 0-16,0 4 0 0,-1-1 0 0,-11 27 0 15,0 0 0-15,17-23 0 0,-6-4 0 0,-11 27 0 16,0 0 0-16,0 0 0 0,0 0 0 0,0 0 0 16,0 0 0-16,14-21 0 0,-1 1 0 0,-2 7 0 15,-2 2 0-15,-3 8 0 0,0-3 0 0,-3 8 0 16,0 2 0-16,0 5 0 0,-3-1 0 0,0 8 0 16,-3-5 0-16,3 7 0 0,-3 0 0 0,0 3 0 15,-3-4 0-15,6 7 0 0,-2-3 0 0,2-21 0 16,0 0 0-16,0 23 0 0,-4-2 0 0,4-21 0 15,0 0 0-15,4 24 0 0,-2 0 0 0,-2-24 0 16,0 0 0-16,6 26 0 0,0-2 0 0,5-3 0 16,2-3 0-16,-13-18 0 0,0 0 0 0,14 8 0 15,-2 0 0-15,5-4 0 0,-1-1 0 0,2-6 0 16,-3-1 0-16,-1-4 0 0,-1 0 0 0,1-4 0 0,-2 0 0 16,0-6 0-16,-4 0 0 0,1 1 0 15,0-1 0-15,-3-3 0 0,-3 0 0 0,-3 21 0 0,0 0 0 16,0-18 0-16,0-2 0 0,-3 2 0 15,0-3 0-15,-5 6 0 0,-2-3 0 0,10 18 0 16,0 0 0-16,-11-12 0 0,-1-2 0 0,12 14 0 16,0 0 0-16,0 0 0 0,0 0 0 0,-18-9 0 0,0-3 0 15,18 12 0-15,0 0 0 0,0 0 0 0,0 0 0 16,0 0 0-16,0 0 0 0,-14-9 0 0,-4-2 0 16,18 11 0-16,0 0 0 0,-12-10 0 0,-4-1 0 15,16 11 0-15,0 0 0 0,-3-9 0 0,-2 0 0 16,7 2 0-16,1-1 0 0,-3 8 0 15,0 0 0-15,13-9 0 0,-4 0 0 0,-9 9 0 0,0 0 0 16,15-6 0-16,0-4 0 0,-15 10 0 0,0 0 0 16,18-5 0-16,-1-1 0 0,-17 6 0 0,0 0 0 15,0 0 0-15,0 0 0 0,21-3 0 0,-4 1 0 16,-17 2 0-16,0 0 0 0,18 5 0 0,0-2 0 16,-4 9 0-16,-2 0 0 0,1 6 0 0,-4 0 0 15,-1 2 0-15,-1 1 0 0,-1 3 0 0,-1 0 0 16,1 5 0-16,-3-2 0 0,-3-27 0 0,0 0 0 15,3 30 0-15,0-4 0 0,-3-26 0 0,0 0 0 16,0 0 0-16,0 0 0 0,0 0 0 0,0 0 0 16,4 30 0-16,-4-3 0 0,0-27 0 0,0 0 0 15,5 24 0-15,-2-4 0 0,3-8 0 0,-3 0 0 16,5-6 0-16,-1-4 0 0,1-4 0 0,-2-1 0 16,6-6 0-16,-3 0 0 0,2-4 0 0,-2-1 0 0,3-4 0 15,-3-2 0-15,3-1 0 0,-2-3 0 16,1-2 0-16,2-4 0 0,-13 30 0 0,0 0 0 0,0 0 0 15,0 0 0-15,0 0 0 0,0 0 0 0,11-24 0 16,1-3 0-16,-12 27 0 0,0 0 0 0,12-14 0 16,-1-1 0-16,-5 12 0 0,0-3 0 0,0 12 0 15,-3 0 0-15,0 9 0 0,-3-4 0 16,0 8 0-16,0-2 0 0,0 6 0 0,-3 1 0 0,3 6 0 16,-3-3 0-16,3-27 0 0,0 0 0 0,3 30 0 15,-3-4 0-15,0-26 0 0,0 0 0 0,3 30 0 16,-3-3 0-16,0-27 0 0,0 0 0 0,9 23 0 15,-4-2 0-15,5-10 0 0,-2 2 0 0,4-8 0 16,0-2 0-16,4-6 0 0,-4 1 0 0,2-7 0 16,0 0 0-16,2-9 0 0,-2 0 0 0,1-2 0 15,-1-4 0-15,5-6 0 0,-1-2 0 0,2-7 0 16,-2 1 0-16,4-4 0 0,-5-3 0 0,-17 45 0 16,0 0 0-16,18-35 0 0,-4-4 0 0,-14 39 0 15,0 0 0-15,0 0 0 0,0 0 0 0,0 0 0 16,0 0 0-16,13-33 0 0,-2 1 0 0,-11 32 0 15,0 0 0-15,0 0 0 0,0 0 0 0,6-21 0 16,-1-2 0-16,-5 23 0 0,0 0 0 0,0 0 0 16,0 0 0-16,0 0 0 0,0 0 0 0,3-9 0 15,0 0 0-15,-3 9 0 0,0 0 0 0,4 0 0 16,-1-3 0-16,2 9 0 0,1-4 0 0,3 8 0 16,0-2 0-16,3 5 0 0,-4-5 0 0,6 7 0 15,-3-3 0-15,0 3 0 0,2-1 0 0,1 5 0 16,-2-5 0-16,0 5 0 0,-1-5 0 0,-11-14 0 15,0 0 0-15,13 21 0 0,-5-4 0 0,-8-17 0 16,0 0 0-16,9 21 0 0,0-3 0 0,-6 5 0 16,0-1 0-16,-6-5 0 0,0 1 0 0,-2 0 0 15,-5 0 0-15,-1-4 0 0,-2 2 0 0,-1-5 0 16,-4 1 0-16,-2-1 0 0,-1-1 0 0,-1-2 0 0,-1 2 0 16,-6-2 0-16,-1-2 0 0,1 0 0 0,-1-4 0 15,0 2 0-15,-3-1 0 0,33-3 0 16,0 0 0-16,-29 0 0 0,-1 0 0 0,-2 0 0 0,0-3 0 15</inkml:trace>
  <inkml:trace contextRef="#ctx0" brushRef="#br0" timeOffset="24392.4063">18544 9168 2048 0,'-6'-3'0'0</inkml:trace>
  <inkml:trace contextRef="#ctx0" brushRef="#br1" timeOffset="33133.3629">14641 12239 2048 0,'7'3'0'15,"-28"-15"0"-15,12 7 0 0,-4-1 0 0,1-1 0 0,0-1 0 0,-2-2 0 0,-2 2 0 16,-1-4 0-16,-1 3 0 0,-2-2 0 0,-1-2 0 16,0 2 0-16,-6-1 0 0,1-3 0 0,-3 3 0 15,-1-2 0-15,1-1 0 0,-4 0 0 0,0 3 0 16,-3-3 0-16,-5 0 0 0,0-3 0 0,-4 0 0 16,0 1 0-16,-2-1 0 0,-3 0 0 0,-1 3 0 15,-2-2 0-15,6 2 0 0,-1-3 0 0,1 3 0 0,-1-3 0 16,4 7 0-16,-3-4 0 0,-1 3 0 15,1-1 0-15,3 2 0 0,-1-1 0 0,3 3 0 16,-3 0 0-16,4 4 0 0,-2-4 0 0,0 3 0 16,-1-3 0-16,3 6 0 0,-4-3 0 0,4 3 0 15,-4 0 0-15,1 3 0 0,-1-3 0 0,3 3 0 16,-1 0 0-16,1 3 0 0,1-3 0 0,2 3 0 16,-3 0 0-16,4 3 0 0,0-3 0 0,0 6 0 0,-2-3 0 15,2 3 0-15,-1-1 0 0,4 5 0 16,0-2 0-16,-2 3 0 0,2-1 0 0,-1 1 0 15,1 2 0-15,3 2 0 0,-4 0 0 0,3 0 0 0,1 0 0 16,3 1 0-16,-1 2 0 0,2 0 0 0,2 0 0 16,5-3 0-16,-3-1 0 0,7 1 0 0,-4 0 0 15,4 0 0-15,-4 0 0 0,6 0 0 0,-4-1 0 16,19-17 0-16,0 0 0 0,0 0 0 0,0 0 0 16,0 0 0-16,0 0 0 0,-15 15 0 0,1 0 0 15,14-15 0-15,0 0 0 0,0 0 0 0,0 0 0 16,-9 12 0-16,0-3 0 0,6-4 0 0,-3-2 0 15,6-3 0-15,0 0 0 0,3 0 0 0,0 0 0 16,7-5 0-16,-5-1 0 0,4-4 0 0,-1 2 0 0,5-1 0 16,-2-3 0-16,5-3 0 0,-4 1 0 0,6-1 0 15,-4-3 0-15,4 0 0 0,-3 0 0 16,8-6 0-16,-3 0 0 0,1 1 0 0,-3-1 0 16,-18 24 0-16,0 0 0 0,21-24 0 0,-3 1 0 15,-18 23 0-15,0 0 0 0,0 0 0 0,0 0 0 16,0 0 0-16,0 0 0 0,19-21 0 0,-2 0 0 0,-2 6 0 15,-1-3 0-15,-14 18 0 0,0 0 0 0,6-6 0 16,-3 1 0-16,-6 8 0 0,0-3 0 16,-6 8 0-16,-2-1 0 0,-1 1 0 0,0 2 0 0,-3 5 0 15,-2-4 0-15,-1 7 0 0,0-3 0 16,-6 9 0-16,0-4 0 0,0 4 0 0,-2-4 0 0,3 4 0 16,-4 0 0-16,2-1 0 0,-1-1 0 0,2 2 0 15,1-4 0-15,23-20 0 0,0 0 0 0,0 0 0 16,0 0 0-16,-18 24 0 0,-3 0 0 0,21-24 0 15,0 0 0-15,-11 23 0 0,-1-2 0 0,6 0 0 16,0-1 0-16,9-5 0 0,-3 0 0 0,5-2 0 16,2-2 0-16,4 1 0 0,1-4 0 0,3 2 0 15,-3-1 0-15,6-1 0 0,-1-1 0 16,4-2 0-16,-3 1 0 0,-18-6 0 0,0 0 0 0,24 6 0 16,-3 0 0-16,8 0 0 0,-2 0 0 0</inkml:trace>
  <inkml:trace contextRef="#ctx0" brushRef="#br1" timeOffset="33380.6748">12511 11949 2048 0,'0'0'0'0,"0"0"0"0,0 0 0 0,0 0 0 15,0 0 0-15,0 0 0 0,0 0 0 0,0 0 0 0,0 0 0 16,0 0 0-16,0 0 0 0,0 3 0 0,0-3 0 16,0 3 0-16,0 0 0 0</inkml:trace>
  <inkml:trace contextRef="#ctx0" brushRef="#br1" timeOffset="33649.703">12276 12162 2048 0,'0'0'0'0,"3"3"0"0,0-3 0 16,0 3 0-16,0-3 0 0,5 0 0 0,0-3 0 15,3 3 0-15,-2-3 0 0,6 3 0 0,-3-2 0 16,6 2 0-16,-4 0 0 0,4 0 0 0,-4-3 0 0,5 0 0 16,-5 0 0-16,4 0 0 0,0-1 0 15,0 4 0-15,0-3 0 0,-1 3 0 0,1-2 0 16,-3 2 0-16,0-3 0 0,-1 3 0 0,-1 0 0 0,1 0 0 16,-3-3 0-16,4 3 0 0,-2 0 0 0</inkml:trace>
  <inkml:trace contextRef="#ctx0" brushRef="#br1" timeOffset="33781.9289">12523 12278 2048 0,'0'0'0'15,"-3"4"0"-15,-4-1 0 0,5 2 0 0,-4 1 0 16,3 0 0-16,-3-3 0 0,4 3 0 0,-1-3 0 0,3-1 0 16,-4 2 0-16,4-1 0 0,-3 0 0 15,3 3 0-15,-3-3 0 0,3 2 0 0,-4 1 0 0,4 1 0 16,0-5 0-16</inkml:trace>
  <inkml:trace contextRef="#ctx0" brushRef="#br1" timeOffset="34383.3263">12857 11990 2048 0,'0'0'0'0,"0"0"0"0,0 0 0 15,0 0 0-15,0 0 0 0,0 0 0 0,0-3 0 0,0 1 0 16,0-1 0-16,4 0 0 0,-4-1 0 0,6 1 0 0,-4-3 0 16,4 4 0-16,0-1 0 0,6 3 0 15,-3-3 0-15,2 3 0 0,2-3 0 0,1 3 0 0,-2-3 0 16,3 3 0-16,0 0 0 0,-4 0 0 15,1-3 0-15,1 3 0 0,-4 0 0 0,-1 3 0 16,-2 0 0-16,1 3 0 0,-2-3 0 0,-2 2 0 0,0 1 0 16,-3 4 0-16,0-5 0 0,-3 4 0 0,0 0 0 15,-2 3 0-15,-5-3 0 0,1 2 0 0,1 2 0 16,-6-1 0-16,3-4 0 0,0 5 0 0,-2-5 0 16,2 1 0-16,-4 0 0 0,3 0 0 0,1 0 0 15,1-3 0-15,-1-1 0 0,5 2 0 0,-3-1 0 16,6 0 0-16,-3-4 0 0,6 4 0 0,0-3 0 15,3 3 0-15,0-3 0 0,6 3 0 0,-3-3 0 16,5 2 0-16,-1-1 0 0,4 2 0 0,-2 0 0 16,3 3 0-16,-4-3 0 0,5 2 0 0,-2 1 0 15,2 0 0-15,-2 0 0 0,-14-9 0 0,0 0 0 16,16 12 0-16,-2 1 0 0,-14-13 0 0,0 0 0 16,12 14 0-16,0 1 0 0,-12-15 0 0,0 0 0 15,8 18 0-15,1 0 0 0,-9-18 0 0,0 0 0 16,4 20 0-16,-4-2 0 0,-4-1 0 0,-2-1 0 15,6-16 0-15,0 0 0 0,-11 14 0 0,-1 1 0 16,12-15 0-16,0 0 0 0,-15 12 0 0,-3-3 0 16,18-9 0-16,0 0 0 0,0 0 0 0,0 0 0 15,0 0 0-15,0 0 0 0,-17 8 0 0,-5 2 0 16,22-10 0-16,0 0 0 0,-17 9 0 0,-1-3 0 16</inkml:trace>
  <inkml:trace contextRef="#ctx0" brushRef="#br1" timeOffset="35866.3195">15773 15276 2048 0,'0'-3'0'0,"-3"18"0"0,0-9 0 0,0 5 0 0,-2-2 0 15,-2 3 0-15,-2 0 0 0,1 2 0 0,-4-1 0 16,0 1 0-16,1-1 0 0,-5 4 0 0,1-1 0 0,0 1 0 16,-2 1 0-16,-4 3 0 0,-3-1 0 15,1 4 0-15,-1-4 0 0,-2 1 0 0,-5 0 0 0,2 3 0 16,-1-1 0-16,-5 5 0 0,-3-6 0 15,-5 9 0-15,2-5 0 0,-4 1 0 0,2-1 0 16,-2-2 0-16,-3 1 0 0,4-5 0 0,-3-2 0 0,-2 0 0 16,3-4 0-16,-2 1 0 0,1-3 0 15,-1-3 0-15,-2-1 0 0,0-2 0 0,-1 1 0 16,-2-4 0-16,0 0 0 0,0-3 0 0,-2 0 0 0,3 0 0 16,-4-3 0-16,-1 0 0 0,0 0 0 15,-2-3 0-15,-1 0 0 0,-1-3 0 0,-1 0 0 0,-1 0 0 16,1-2 0-16,0-1 0 0,-1 0 0 0,4-3 0 15,-3 0 0-15,2 1 0 0,-1-5 0 0,5 1 0 16,-4-3 0-16,4 2 0 0,-3-3 0 0,2 2 0 16,1-4 0-16,4 0 0 0,-5 0 0 0,6 0 0 15,-2-3 0-15,6 4 0 0,-1-4 0 0,1 1 0 16,-1-1 0-16,1 0 0 0,-1-2 0 0,4-1 0 16,0 1 0-16,-1 2 0 0,0-3 0 0,4 6 0 15,-3-2 0-15,2-1 0 0,1 1 0 0,3 5 0 16,-1-3 0-16,9 3 0 0,-3 0 0 0,3 0 0 15,1 1 0-15,3 2 0 0,-1-3 0 0,6 7 0 16,-2-4 0-16,2 3 0 0,0 0 0 0,21 15 0 16,0 0 0-16,-21-14 0 0,-3-4 0 0,24 18 0 15,0 0 0-15,-20-14 0 0,-4-3 0 0,24 17 0 16,0 0 0-16,0 0 0 0,0 0 0 0,0 0 0 16,0 0 0-16,-18-14 0 0,-2-4 0 0,20 18 0 15,0 0 0-15,0 0 0 0,0 0 0 0,0 0 0 16,0 0 0-16,-15-12 0 0,0-2 0 15,15 14 0-15,0 0 0 0,-6-10 0 0,-1-1 0 0,7 11 0 16,0 0 0-16,3-6 0 0,-3 0 0 0,7 3 0 16,-2-1 0-16,-5 4 0 0,0 0 0 0,13 0 0 15,-4 0 0-15,-9 0 0 0,0 0 0 0,15 4 0 0,0-4 0 16,-15 0 0-16,0 0 0 0,17 5 0 16,-2-1 0-16,-15-4 0 0,0 0 0 0,0 0 0 0,0 0 0 15,0 0 0-15,0 0 0 0,17 3 0 16,1 0 0-16,-18-3 0 0,0 0 0 0,0 0 0 0,0 0 0 15,0 0 0-15,0 0 0 0,15 3 0 16,0 0 0-16,-4-1 0 0,-2-2 0 0,-9 0 0 16,0 0 0-16,3-2 0 0,-3-4 0 0,0 6 0 15,0 0 0-15,-3-6 0 0,-3-3 0 0,-2-3 0 0,-1 0 0 16,9 12 0-16,0 0 0 0,-12-12 0 16,-3-2 0-16,15 14 0 0,0 0 0 0,-15-12 0 0,1-3 0 15,14 15 0-15,0 0 0 0,0 0 0 0,0 0 0 16,0 0 0-16,0 0 0 0,-18-12 0 0,-2 1 0 15,20 11 0-15,0 0 0 0,0 0 0 0,0 0 0 16,0 0 0-16,0 0 0 0,-15-10 0 0,-3 2 0 16,18 8 0-16,0 0 0 0,-16-4 0 0,1-2 0 15,15 6 0-15,0 0 0 0,-8 3 0 0,-4-3 0 16,12 0 0-16,0 0 0 0,-6 9 0 0,0 0 0 16,3 6 0-16,0-3 0 0,3-12 0 0,0 0 0 15,0 18 0-15,0-4 0 0,0-14 0 0,0 0 0 16,0 21 0-16,0-3 0 0,0-18 0 0,0 0 0 15,3 24 0-15,-3-3 0 0,0-21 0 0,0 0 0 16,0 0 0-16,0 0 0 0,0 23 0 0,-3-2 0 16,3-21 0-16,0 0 0 0,0 0 0 0,0 0 0 15,0 0 0-15,0 0 0 0,0 24 0 0,0-1 0 16,-3 4 0-16,0 0 0 0</inkml:trace>
  <inkml:trace contextRef="#ctx0" brushRef="#br1" timeOffset="36208.1833">12990 14866 2048 0,'0'0'0'0,"0"3"0"0,0-3 0 16,0 3 0-16,0-3 0 0,3 3 0 0,-3-3 0 0,3 0 0 15,0 0 0-15,3 4 0 0,-4-4 0 0,1 0 0 16,2 0 0-16,-2 0 0 0,0 0 0 0,0 0 0 0,0 0 0 16,-1 0 0-16,-2 0 0 0</inkml:trace>
  <inkml:trace contextRef="#ctx0" brushRef="#br1" timeOffset="36488.2913">12821 15074 2048 0,'0'0'0'0,"0"3"0"0,0-3 0 16,0 3 0-16,0-3 0 0,3 3 0 0,1-3 0 16,1 0 0-16,-1 0 0 0,5 3 0 0,-4-3 0 15,8 0 0-15,-5 0 0 0,7 0 0 0,-3-3 0 16,5 3 0-16,-2 0 0 0,2-3 0 0,2 0 0 15,2 0 0-15,-2 0 0 0,3 0 0 0,-3-3 0 16,0 3 0-16,2-2 0 0,0 2 0 0,-4-4 0 16,-17 7 0-16,0 0 0 0,0 0 0 0,0 0 0 15,21-3 0-15,0 0 0 0,-21 3 0 0,0 0 0 16,20-5 0-16,2-1 0 0</inkml:trace>
  <inkml:trace contextRef="#ctx0" brushRef="#br1" timeOffset="36665.9413">13065 15240 2048 0,'0'0'0'0,"0"6"0"0,0 0 0 0,0 3 0 15,0-4 0-15,0 5 0 0,0-4 0 0,0 0 0 16,0-3 0-16,0 3 0 0,0-3 0 0,0-1 0 16,0 1 0-16,0 0 0 0,0-3 0 0,2 3 0 15,-2 0 0-15,3-3 0 0,1 0 0 0,2 2 0 16,-3-2 0-16</inkml:trace>
  <inkml:trace contextRef="#ctx0" brushRef="#br1" timeOffset="37249.6345">13506 14916 2048 0,'0'0'0'0,"0"0"0"0,0 0 0 16,3 0 0-16,0-2 0 0,0-1 0 15,-3-3 0-15,6-1 0 0,-4-1 0 0,7 2 0 16,1-3 0-16,2 3 0 0,-4-2 0 0,5 2 0 16,-5-1 0-16,1 5 0 0,1-5 0 0,-2 7 0 15,1-2 0-15,-1 4 0 0,-1-2 0 0,-1 7 0 16,-4-5 0-16,1 5 0 0,0-4 0 0,-3 5 0 0,0-2 0 15,0 4 0-15,-3-2 0 0,0 0 0 0,-2-1 0 16,-1 4 0-16,-4-1 0 0,5-2 0 16,-4 2 0-16,-3 0 0 0,0-2 0 0,4 0 0 15,-5 2 0-15,2-4 0 0,-4-1 0 0,2 1 0 16,2-3 0-16,1 3 0 0,-1-3 0 0,3 0 0 16,-5 0 0-16,5 0 0 0,-1-3 0 0,3 3 0 0,-3 0 0 15,6 0 0-15,0-3 0 0,3 3 0 0,0-3 0 16,3 3 0-16,-3-3 0 0,9 3 0 15,-3-1 0-15,3 1 0 0,-1 0 0 0,8 4 0 0,-5-4 0 16,4 2 0-16,-1 1 0 0,5 3 0 0,-4-3 0 16,3 3 0-16,-4-3 0 0,1 6 0 0,0-3 0 15,0 2 0-15,-4 1 0 0,5 3 0 0,-5-3 0 16,-11-12 0-16,0 0 0 0,8 18 0 0,2-3 0 16,-4 6 0-16,-1-4 0 0,-5-17 0 0,0 0 0 15,3 21 0-15,0 0 0 0,-6 0 0 0,0-1 0 16,3-20 0-16,0 0 0 0,-5 21 0 0,-5-3 0 15,10-18 0-15,0 0 0 0,-11 17 0 0,-3 2 0 16,14-19 0-16,0 0 0 0,-19 14 0 0,-2 2 0 16,-5-2 0-16,-4-2 0 0,30-12 0 0,0 0 0 15,-29 6 0-15,-1 0 0 0,1-3 0 0,-4 0 0 16,4-3 0-16,-3 0 0 0</inkml:trace>
  <inkml:trace contextRef="#ctx0" brushRef="#br1" timeOffset="37966.2903">9961 11864 2048 0,'0'0'0'0,"0"0"0"16,0 0 0-16,0 2 0 0,0 1 0 0,0 3 0 0,0-3 0 16,0 6 0-16,0-3 0 0,0 5 0 0,0 1 0 15,0 4 0-15,0-2 0 0,0 6 0 0,0-1 0 16,0 1 0-16,0-2 0 0,0 6 0 0,0 0 0 16,0 5 0-16,0-2 0 0,0 3 0 0,0-1 0 15,0 1 0-15,0-4 0 0,0 4 0 0,0 0 0 0,0-30 0 16,0 0 0-16,0 33 0 0,0-4 0 0,0-29 0 15,0 0 0-15,0 36 0 0,0-4 0 0,0-32 0 16,0 0 0-16,4 35 0 0,-4 2 0 16,0-37 0-16,0 0 0 0,-4 40 0 0,2 2 0 0</inkml:trace>
  <inkml:trace contextRef="#ctx0" brushRef="#br1" timeOffset="38383.5883">9326 13183 2048 0,'0'0'0'0,"2"2"0"16,1-2 0-16,0 4 0 0,0-4 0 0,3 2 0 16,-4 2 0-16,5-2 0 0,-1-2 0 0,8 3 0 15,-1 0 0-15,4 1 0 0,1-4 0 16,3 2 0-16,-1-2 0 0,7 0 0 0,-3 0 0 0,11-2 0 16,-2-2 0-16,2 1 0 0,1-2 0 0,9-1 0 15,-4-3 0-15,9 0 0 0,-2-4 0 0,5 2 0 0,0-4 0 16,7 3 0-16,-3-3 0 0,-2 3 0 15,-2-2 0-15,-2 5 0 0,-1 0 0 0,0 0 0 16,-1 0 0-16,-2 3 0 0,0-1 0 0,0 2 0 16,-1-4 0-16,-8 4 0 0,0-1 0 0,0 3 0 0,2-3 0 15,-5 3 0-15,-3 0 0 0,-32 3 0 16,0 0 0-16,30 0 0 0,-1 0 0 0,-29 0 0 0,0 0 0 16,27 0 0-16,1 0 0 0</inkml:trace>
  <inkml:trace contextRef="#ctx0" brushRef="#br1" timeOffset="39168.7519">9923 13719 2048 0,'0'0'0'0,"0"3"0"0,-3-3 0 0,3 3 0 16,-2-3 0-16,2 3 0 0,-3-3 0 15,3 0 0-15,0 0 0 0,3 0 0 0,-1-3 0 16,7 0 0-16,1 0 0 0,1 0 0 0,0-3 0 0,5 0 0 16,-2-2 0-16,8 2 0 0,-4-4 0 0,2 2 0 15,1-1 0-15,3 0 0 0,-1 0 0 0,7 3 0 16,-3-3 0-16,-27 9 0 0,0 0 0 0,32-5 0 15,-3-1 0-15,1 3 0 0,-1 0 0 0,-29 3 0 16,0 0 0-16,30 3 0 0,0-3 0 0,-3 6 0 16,-3-1 0-16,-24-5 0 0,0 0 0 0,21 12 0 15,-1-3 0-15,-5 6 0 0,-4-3 0 0,-2 3 0 16,-2-1 0-16,-4 4 0 0,-3-3 0 16,-3 3 0-16,0-1 0 0,-4 1 0 0,-1 0 0 0,-4 3 0 15,-3-3 0-15,1 0 0 0,-4-1 0 0,-3 7 0 16,1-3 0-16,-2-1 0 0,-2 1 0 0,1-3 0 15,-1-1 0-15,3 5 0 0,-2-5 0 0,3-1 0 16,-4-2 0-16,5 1 0 0,-1 0 0 0,5-3 0 16,-3-4 0-16,18-8 0 0,0 0 0 0,0 0 0 15,0 0 0-15,-9 12 0 0,0-3 0 0,9-9 0 16,0 0 0-16,0 9 0 0,-3 0 0 0,9 0 0 16,-3-3 0-16,9 2 0 0,-3 1 0 0,5 0 0 15,1-3 0-15,4 0 0 0,-4 0 0 0,2 3 0 16,1 0 0-16,3 0 0 0,-1-1 0 0,1 5 0 15,0-4 0-15,3 3 0 0,-3 0 0 0,5 5 0 16,-2 1 0-16,0-1 0 0,-1 1 0 0,-2 0 0 16,0 0 0-16,-1 2 0 0,-1 1 0 0,-1 3 0 15,-4-3 0-15,0 2 0 0,-1 2 0 0,-2-2 0 0,-1 1 0 16,-2 3 0-16,1-3 0 0,-6 2 0 16,-1 0 0-16,1 1 0 0,-3 0 0 0,-3 3 0 15,-2-4 0-15,-1 1 0 0,0 0 0 0,-3 0 0 16,-3-1 0-16,1 0 0 0,-1 2 0 0,-3-4 0 0,-3-1 0 15,0 1 0-15,-3 0 0 0,0-1 0 0,-2-2 0 16,0-1 0-16,-1 1 0 0,-3-3 0 16,0 0 0-16,-3-3 0 0,0 0 0 0,1 0 0 0,-1-1 0 15,1-2 0-15,-3-3 0 0,1-1 0 16,2 2 0-16,0-4 0 0,-4 0 0 0,33-6 0 16,0 0 0-16,-29 0 0 0,-1 0 0 0,0-4 0 0,1 2 0 15,5-7 0-15,0-3 0 0,7 0 0 0,-4-3 0 16,9 1 0-16,0-1 0 0,3-3 0 15,-1 0 0-15</inkml:trace>
  <inkml:trace contextRef="#ctx0" brushRef="#br1" timeOffset="41022.2356">16665 12510 2048 0,'-6'2'0'0,"23"-16"0"15,-10 5 0-15,1-1 0 0,1 2 0 0,3-4 0 16,-3 0 0-16,5 0 0 0,0 0 0 0,3 0 0 0,-2-2 0 15,6 2 0-15,-4-3 0 0,7 0 0 0,-3-3 0 16,8 1 0-16,2-4 0 0,4 4 0 16,-3-5 0-16,9 1 0 0,-3-2 0 0,11 1 0 15,-3-1 0-15,8 0 0 0,0-1 0 0,2 6 0 16,-1-2 0-16,4 1 0 0,-1-1 0 0,-2 5 0 16,-3 0 0-16,-3 6 0 0,1-3 0 0,2 3 0 15,1 1 0-15,2 1 0 0,-3-1 0 0,4 5 0 16,-1 0 0-16,0 3 0 0,-3 0 0 0,4 3 0 0,-4 0 0 15,0 2 0-15,1-2 0 0,-1 4 0 16,0-4 0-16,-2 5 0 0,-1-2 0 0,1 3 0 0,-2 0 0 16,3 3 0-16,-5-1 0 0,0 5 0 0,-2-2 0 15,-1 2 0-15,-3-2 0 0,-2 4 0 0,-3-3 0 16,0 3 0-16,-1-4 0 0,0 7 0 0,0-3 0 16,-2 0 0-16,0-1 0 0,-1 1 0 0,2 0 0 15,-2 0 0-15,-2-3 0 0,-8 3 0 0,3-4 0 16,-4 2 0-16,-4-5 0 0,-17-11 0 0,0 0 0 15,18 12 0-15,-3 0 0 0,-15-12 0 0,0 0 0 16,0 0 0-16,0 0 0 0,0 0 0 16,0 0 0-16,15 12 0 0,-4-3 0 0,-11-9 0 0,0 0 0 15,0 0 0-15,0 0 0 0,10 8 0 0,-2-2 0 16,-8-6 0-16,0 0 0 0,6 4 0 0,-3-2 0 16,-3-2 0-16,0 0 0 0,0-2 0 0,-3-2 0 15,0-2 0-15,-2 0 0 0,-5-2 0 0,1-4 0 16,1 3 0-16,-1-3 0 0,9 12 0 0,0 0 0 0,-9-11 0 15,-3-2 0-15,12 13 0 16,0 0 0-16,-8-14 0 0,-2-4 0 0,10 18 0 0,0 0 0 16,-11-15 0-16,-1 1 0 0,12 14 0 0,0 0 0 0,0 0 0 15,0 0 0-15,0 0 0 16,0 0 0-16,-9-16 0 0,-2-2 0 0,11 18 0 0,0 0 0 16,0 0 0-16,0 0 0 0,-7-12 0 0,-3-2 0 15,10 14 0-15,0 0 0 0,-3-9 0 0,1 0 0 16,2 9 0-16,0 0 0 0,2-3 0 15,-2 0 0-15,7 3 0 0,-4 0 0 16,7 6 0-16,-2-1 0 0,-8-5 0 0,0 0 0 0,12 10 0 0,-3-4 0 0,2 5 0 16,2 1 0-16,-13-12 0 0,0 0 0 0,14 15 0 15,-1-3 0-15,1 3 0 0,-3 0 0 0,-11-15 0 16,0 0 0-16,15 18 0 0,-3-4 0 0,-12-14 0 16,0 0 0-16,0 0 0 0,0 0 0 0,0 0 0 15,0 0 0-15,12 19 0 0,0-2 0 0,-12-17 0 16,0 0 0-16,8 18 0 0,2-1 0 0,-10-17 0 15,0 0 0-15,4 16 0 0,-4-2 0 0,0-14 0 16,0 0 0-16,-4 12 0 0,-3 0 0 0,7-12 0 16,0 0 0-16,-11 12 0 0,-4-4 0 0,-3 1 0 15,0 1 0-15,18-10 0 0,0 0 0 0,-20 8 0 16,-4-2 0-16,3 1 0 0,-1-2 0 0,22-5 0 16,0 0 0-16,-25 9 0 0,1-4 0 0,24-5 0 0,0 0 0 15,-32 7 0-15,-1-1 0 0</inkml:trace>
  <inkml:trace contextRef="#ctx0" brushRef="#br1" timeOffset="41426.9905">17483 11394 2048 0,'0'0'0'0,"0"4"0"15,0-1 0-15,0 0 0 0,0 0 0 16,3 0 0-16,0-1 0 0,3 1 0 0,-3 0 0 0,5 5 0 0,-1-1 0 16,4 2 0-16,-2-3 0 0,3 6 0 0,0-3 0 15,3 2 0 1,-4-2 0-16,4 3 0 0,0 1 0 0,0-2 0 16,0 1 0-16,2-1 0 0,-1 1 0 0,-2 3 0 0,1-3 0 0,-15-12 0 15,0 0 0-15,0 0 0 0,0 0 0 0,14 11 0 16,2 2 0-16,-2-1 0 0,1 0 0 15,-3-3 0-15,-4-4 0 0,-1-1 0 0,-1-2 0 0</inkml:trace>
  <inkml:trace contextRef="#ctx0" brushRef="#br1" timeOffset="41665.9023">17749 11383 2048 0,'0'0'0'0,"0"0"0"15,-3 0 0-15,3 0 0 0,-3 0 0 0,0 0 0 0,1 0 0 16,-1 3 0-16,-3-3 0 0,3 6 0 16,-4-4 0-16,2 5 0 0,-1-1 0 0,0 5 0 0,-2 1 0 15,-2 2 0-15,2-1 0 0,-1 2 0 16,-3-1 0-16,3 1 0 0,-2 0 0 0,0 3 0 0,3-4 0 16,2 4 0-16,-4-2 0 0,8 0 0 0,-4 0 0 15,3-1 0-15,-3-3 0 0,3 2 0 0,1-2 0 16,2 0 0-16,-3-3 0 0,6 0 0 0,-3-3 0 0</inkml:trace>
  <inkml:trace contextRef="#ctx0" brushRef="#br1" timeOffset="42099.6164">17886 11380 2048 0,'0'0'0'0,"3"0"0"15,0 0 0-15,0 0 0 0,-1-4 0 0,1 1 0 16,0 1 0-16,4-4 0 0,-4 0 0 0,8 0 0 16,-2 0 0-16,3 0 0 0,-1 0 0 0,5 0 0 15,-4-3 0-15,2 3 0 0,-1-3 0 0,4 7 0 16,-2-4 0-16,-1 3 0 0,2 0 0 0,1 3 0 16,-2-4 0-16,-1 8 0 0,1-4 0 0,-3 6 0 15,1-4 0-15,-1 4 0 0,-4 0 0 16,2 3 0-16,-2 0 0 0,-2 0 0 0,-3 0 0 0,3 3 0 15,-4 0 0-15,-2 0 0 0,0-1 0 0,-2 5 0 16,-1-5 0-16,-3 4 0 0,0 0 0 0,1 0 0 16,-5-3 0-16,2 2 0 0,-1 1 0 0,-2 0 0 15,3 0 0-15,-1-1 0 0,1-1 0 0,-2-2 0 16,2 1 0-16,-1 4 0 0,1-5 0 0,4 1 0 16,-2-3 0-16,6 3 0 0,-3 0 0 0,3-4 0 0,0 1 0 15,6 0 0-15,-3-3 0 0,-3-6 0 16,0 0 0-16,12 8 0 0,0-1 0 0,-12-7 0 15,0 0 0-15,18 6 0 0,-1-1 0 0,8 1 0 16,-2-3 0-16,10 3 0 0,-1 1 0 0,0-2 0 0,-2 1 0 16,3 0 0-16,-3-3 0 0,-1 3 0 15,1 0 0-15</inkml:trace>
  <inkml:trace contextRef="#ctx0" brushRef="#br1" timeOffset="43388.8194">16763 15252 2048 0,'-6'-3'0'0,"24"15"0"15,-9-9 0-15,2 6 0 0,-1-3 0 0,4 6 0 16,-3-3 0-16,7 2 0 0,-2 1 0 0,1 3 0 16,1-3 0-16,7 3 0 0,-5-4 0 0,9 8 0 15,-2-2 0-15,2 2 0 0,1-5 0 0,2 4 0 0,-1 0 0 16,10 2 0-16,-2-2 0 0,4 2 0 0,-1-2 0 16,6 3 0-16,-4-3 0 0,6 0 0 15,2 0 0-15,0 2 0 0,1-2 0 0,1 0 0 0,-4-2 0 16,0-2 0-16,1 1 0 0,2-1 0 0,-2-2 0 15,-1 1 0-15,-2-5 0 0,2 0 0 0,1 2 0 16,-2-4 0-16,0-1 0 0,-3 1 0 0,2-3 0 16,-2 1 0-16,0-2 0 0,-5-2 0 0,0 0 0 15,1-2 0-15,-3-2 0 0,2 1 0 0,-2 0 0 16,2 0 0-16,-2 0 0 0,-1-2 0 0,-2-2 0 16,-36 7 0-16,0 0 0 0,38-6 0 0,-3-2 0 15,4 0 0-15,-3-2 0 0,0 2 0 0,-4-2 0 16,-5 2 0-16,0-5 0 0,-4 8 0 0,-2-4 0 15,-21 9 0-15,0 0 0 0,20-5 0 0,-2-5 0 16,0 4 0-16,0 0 0 0,-18 6 0 0,0 0 0 16,0 0 0-16,0 0 0 0,20-6 0 0,-2-2 0 15,-18 8 0-15,0 0 0 0,0 0 0 0,0 0 0 16,18-6 0-16,1-4 0 0,-19 10 0 0,0 0 0 16,0 0 0-16,0 0 0 0,0 0 0 0,0 0 0 15,14-8 0-15,1-2 0 0,-15 10 0 0,0 0 0 0,0 0 0 16,0 0 0-16,9-5 0 0,-1-4 0 0,-8 9 0 15,0 0 0-15,3-9 0 0,-3 0 0 0,0 9 0 16,0 0 0-16,-5-6 0 0,-1-3 0 0,6 9 0 16,0 0 0-16,0 0 0 0,0 0 0 15,-13-6 0-15,2-3 0 0,11 9 0 0,0 0 0 16,0 0 0-16,0 0 0 0,0 0 0 0,0 0 0 0,-11-6 0 16,-2-3 0-16,13 9 0 0,0 0 0 0,0 0 0 15,0 0 0-15,-5-3 0 0,-5-2 0 0,10 5 0 16,0 0 0-16,3-6 0 0,-3 0 0 0,0 6 0 15,0 0 0-15,9-3 0 0,1-3 0 0,-10 6 0 16,0 0 0-16,0 0 0 0,0 0 0 0,0 0 0 16,0 0 0-16,11-3 0 0,1 0 0 0,-12 3 0 15,0 0 0-15,0 0 0 0,0 0 0 0,0 0 0 16,0 0 0-16,15-3 0 0,-4 0 0 0,-11 3 0 16,0 0 0-16,9 0 0 0,0 0 0 0,-9 0 0 15,0 0 0-15,0 0 0 0,0 0 0 0,3 6 0 16,0-3 0-16,-3-3 0 0,0 0 0 0,0 0 0 15,0 0 0-15,0 9 0 0,0-4 0 0,0-5 0 16,0 0 0-16,0 0 0 0,0 0 0 0,3 12 0 16,-3 0 0-16,0-12 0 0,0 0 0 0,3 15 0 15,0-4 0-15,2 7 0 0,-1-2 0 0,-4-16 0 16,0 0 0-16,0 0 0 0,0 0 0 0,0 0 0 16,0 0 0-16,6 21 0 0,0-3 0 0</inkml:trace>
  <inkml:trace contextRef="#ctx0" brushRef="#br1" timeOffset="43849.4897">17993 16140 2048 0,'0'0'0'0,"0"2"0"0,0 1 0 0,0 3 0 0,0-1 0 0,3 1 0 16,-1 0 0-16,5 3 0 0,-1-3 0 0,2 6 0 16,1 0 0-16,3 3 0 0,-3-4 0 0,2 7 0 15,2-3 0-15,-2 3 0 0,1 0 0 0,0 0 0 16,-1-1 0-16,4 1 0 0,-3 0 0 0,-12-18 0 15,0 0 0-15,16 18 0 0,-2-1 0 0,-14-17 0 16,0 0 0-16,0 0 0 0,0 0 0 0,16 15 0 16,-2 0 0-16,4-6 0 0,-4-4 0 0</inkml:trace>
  <inkml:trace contextRef="#ctx0" brushRef="#br1" timeOffset="44066.2686">18289 16112 2048 0,'0'0'0'0,"0"3"0"16,0 0 0-16,0 1 0 0,0-2 0 0,-3 1 0 16,0 0 0-16,0 0 0 0,-4 0 0 0,2 6 0 15,-4-3 0-15,3 2 0 0,-3 1 0 0,0 3 0 16,-2 0 0-16,-1 3 0 0,0 0 0 0,1 3 0 16,-4-4 0-16,3 4 0 0,-4-3 0 0,2 5 0 15,-2-2 0-15,16-18 0 0,0 0 0 0,-14 22 0 16,-4-2 0-16,18-20 0 0,0 0 0 0,0 0 0 15,0 0 0-15,-17 24 0 0,-1-4 0 0</inkml:trace>
  <inkml:trace contextRef="#ctx0" brushRef="#br1" timeOffset="44515.808">18440 16115 2048 0,'0'0'0'0,"3"0"0"0,-3 0 0 16,3 0 0-16,-3 0 0 0,3 0 0 15,-1 0 0-15,1-3 0 0,0 0 0 0,4 0 0 0,-4-1 0 16,5 2 0-16,-2-4 0 0,3 3 0 0,0 0 0 16,0 3 0-16,0-2 0 0,1-1 0 0,-2 0 0 15,1 3 0-15,-1-3 0 0,2 3 0 0,-2 0 0 16,-2 3 0-16,0-3 0 0,1 3 0 0,-5 0 0 15,1 2 0-15,0-2 0 0,0 5 0 0,-3 2 0 16,0 2 0-16,-3 0 0 0,0 3 0 0,-2-4 0 16,-2 4 0-16,-2 0 0 0,4 3 0 0,-4-3 0 15,0 3 0-15,0-4 0 0,0 1 0 0,0 0 0 16,0 0 0-16,-3 0 0 0,2-1 0 0,2 2 0 16,2-2 0-16,-2-2 0 0,2-1 0 0,-1 2 0 15,4-2 0-15,-2-1 0 0,2-2 0 0,0 0 0 16,3 2 0-16,0-4 0 0,3 3 0 0,-3-3 0 15,8-1 0-15,-2 1 0 0,4-3 0 0,-2 1 0 0,4 1 0 16,0-2 0-16,3 0 0 0,0-3 0 0,3 3 0 16,-3-3 0-16,5 0 0 0,-2 0 0 15,-18 0 0-15,0 0 0 0,21 0 0 0,-4-3 0 0,7 3 0 16,-3-3 0-16,3 0 0 0,-4-2 0 0,-20 5 0 16,0 0 0-16,24-10 0 0,0 2 0 0</inkml:trace>
  <inkml:trace contextRef="#ctx0" brushRef="#br1" timeOffset="45949.4355">19921 12651 2048 0,'6'-3'0'0,"-24"9"0"15,9-3 0-15,1 4 0 0,-5-5 0 0,2 7 0 16,-1 0 0-16,0 3 0 0,1 0 0 0,-1 3 0 0,-3 0 0 15,4 5 0-15,-2 1 0 0,-1 6 0 0,-2 0 0 16,4 5 0-16,-3-2 0 0,7 2 0 0,-1-2 0 16,3 3 0-16,-3-1 0 0,6 1 0 0,-3-1 0 0,6 1 0 15,-3-3 0-15,3 0 0 0,0-3 0 16,6-1 0-16,-3 0 0 0,6-2 0 0,-3 0 0 0,6-3 0 16,-4-3 0-16,-8-18 0 0,0 0 0 0,15 14 0 15,-3 1 0-15,-12-15 0 0,0 0 0 0,0 0 0 16,0 0 0-16,19 12 0 0,-1 1 0 0,2-5 0 15,-2-2 0-15,-18-6 0 0,0 0 0 0,17 0 0 16,1 0 0-16,-18 0 0 0,0 0 0 0,14-6 0 16,-1 0 0-16,-13 6 0 0,0 0 0 0,8-9 0 15,-2-4 0-15,-6 13 0 0,0 0 0 0,0-11 0 16,-3-1 0-16,-5 1 0 0,-1-5 0 0,9 16 0 16,0 0 0-16,-15-8 0 0,1-4 0 0,14 12 0 15,0 0 0-15,-18-7 0 0,-3 2 0 0,1 5 0 16,-1-3 0-16,21 3 0 0,0 0 0 0,-22 6 0 15,2-4 0-15,20-2 0 0,0 0 0 0,-18 9 0 16,-3-2 0-16</inkml:trace>
  <inkml:trace contextRef="#ctx0" brushRef="#br1" timeOffset="46383.0461">19198 13873 2048 0,'0'0'0'0,"0"0"0"0,0 0 0 15,6 0 0-15,-3 0 0 0,3 0 0 0,0 0 0 16,6 0 0-16,-2 0 0 0,4 0 0 0,1 0 0 16,5 0 0-16,-2 0 0 0,6 0 0 0,-1 0 0 15,13-2 0-15,-3-1 0 0,5 0 0 0,-2-3 0 16,11 0 0-16,-2 0 0 0,8 0 0 0,1 1 0 16,6-2 0-16,-5-2 0 0,4 3 0 0,-3-3 0 15,1 0 0-15,-4 0 0 0,0 2 0 0,-2 2 0 16,0 2 0-16,-5-3 0 0,2 4 0 0,-1-1 0 15,-2 0 0-15,-1 0 0 0,-6 3 0 0,2-3 0 16,-2 3 0-16,-3-4 0 0,-35 4 0 0,0 0 0 16,35 0 0-16,-1 0 0 0,-34 0 0 0,0 0 0 15,0 0 0-15,0 0 0 0,0 0 0 0,0 0 0 0,26 4 0 16,-2-4 0-16,-9 3 0 0,0 0 0 16</inkml:trace>
  <inkml:trace contextRef="#ctx0" brushRef="#br1" timeOffset="46749.5525">19530 14369 2048 0,'0'0'0'0,"0"2"0"0,-3-2 0 0,3 4 0 15,-3-4 0-15,3 2 0 0,-3 2 0 0,3-2 0 16,-2 1 0-16,2 3 0 0,-3 0 0 0,3 6 0 16,-3-3 0-16,3 6 0 0,0-1 0 0,0 4 0 15,0 0 0-15,0 3 0 0,-4 0 0 0,4 3 0 16,0-1 0-16,0 6 0 0,0 1 0 0,0 0 0 15,0-1 0-15,0 1 0 0,0 0 0 0,0-30 0 16,0 0 0-16,0 30 0 0,0 0 0 0,0-2 0 16,0 2 0-16,0-30 0 0,0 0 0 0,7 27 0 15,-4 0 0-15,-3-27 0 0,0 0 0 0,5 21 0 16,1 0 0-16,3-10 0 0,-3 1 0 0</inkml:trace>
  <inkml:trace contextRef="#ctx0" brushRef="#br1" timeOffset="47283.0906">19779 14371 2048 0,'0'0'0'0,"0"0"0"15,0 0 0-15,3 0 0 0,0 0 0 0,1 0 0 0,-4 0 0 16,6-2 0-16,-4-1 0 0,7 0 0 0,-3-3 0 15,6 0 0-15,-3-3 0 0,2 3 0 0,-1-3 0 16,1 0 0-16,-2 0 0 0,3 3 0 0,-3-3 0 16,2 6 0-16,1-2 0 0,4 2 0 0,-4 0 0 15,-1 3 0-15,-2-3 0 0,3 3 0 0,0 0 0 16,-4 3 0-16,2 0 0 0,-2 5 0 0,1-1 0 16,1 2 0-16,-5-1 0 0,1 7 0 0,-3-3 0 15,0 5 0-15,-3-1 0 0,0 1 0 0,0 1 0 16,-3 3 0-16,0-1 0 0,-3 1 0 15,1 0 0-15,-5 2 0 0,1-1 0 0,-2 4 0 0,-1 1 0 16,0 0 0-16,-3-4 0 0,1 1 0 0,-2 0 0 16,16-24 0-16,0 0 0 0,-12 24 0 0,-3-4 0 15,15-20 0-15,0 0 0 0,-14 24 0 0,-2 0 0 16,16-24 0-16,0 0 0 0,0 0 0 0,0 0 0 0,-11 23 0 16,-3-2 0-16,14-21 0 0,0 0 0 0,-7 21 0 15,-2-1 0-15,9-20 0 0,0 0 0 16,3 16 0-16,-3-5 0 0,10 1 0 0,-5-1 0 0,10-1 0 15,-3-4 0-15,-12-6 0 0,0 0 0 0,20 5 0 16,-2 2 0-16,-18-7 0 0,0 0 0 0,25 6 0 16,-2-2 0-16,-23-4 0 0,0 0 0 0,36 5 0 15,-4-2 0-15,-32-3 0 0,0 0 0 0,0 0 0 16,0 0 0-16,36 6 0 0,-1-4 0 0,-35-2 0 16,0 0 0-16,0 0 0 0,0 0 0 0,0 0 0 15,0 0 0-15,39 3 0 0,-1-3 0 0</inkml:trace>
  <inkml:trace contextRef="#ctx0" brushRef="#br1" timeOffset="50515.9227">16659 12405 2048 0,'-3'6'0'0,"12"-23"0"16,-6 8 0-16,-1 3 0 0,-2-3 0 0,3 3 0 15,-3-3 0-15,3 0 0 0,1 0 0 0,-1 1 0 16,0-5 0-16,0 5 0 0,-1-4 0 0,4 1 0 16,-3-5 0-16,3 1 0 0,0 0 0 0,3 1 0 15,-3-1 0-15,2-1 0 0,3-1 0 0,-3 2 0 16,1-3 0-16,3 1 0 0,-3-1 0 0,2 0 0 15,-1 0 0-15,4 1 0 0,-3-2 0 0,2 2 0 16,-2-4 0-16,4 4 0 0,0-4 0 0,3-3 0 16,-3 1 0-16,6 2 0 0,-3-3 0 0,2 1 0 15,1-2 0-15,3 1 0 0,-1 1 0 0,0 2 0 0,1-3 0 16,4 1 0-16,-2-1 0 0,7 1 0 0,-4-4 0 16,4 0 0-16,0 0 0 0,-3 3 0 15,-1 0 0-15,3 1 0 0,-2-1 0 0,-1 3 0 0,2 1 0 16,1-1 0-16,-2 1 0 0,2-1 0 15,-2 0 0-15,5 3 0 0,-2-3 0 0,2 4 0 0,-2-5 0 16,5 8 0 0,-2-4 0-16,3 0 0 0,-4 1 0 0,3 2 0 0,0 0 0 0,5 0 0 0,-2-3 0 15,1 6 0-15,-4-2 0 0,6 1 0 0,-1-1 0 16,1 2 0-16,-1 0 0 0,2 3 0 16,0-3 0-16,2 3 0 0,-3 1 0 0,4-2 0 0,-1 2 0 15,7 2 0-15,-1-3 0 0,7 3 0 0,-4-2 0 16,-4 4 0-16,3 1 0 0,-2 0 0 0,0 0 0 15,0 3 0-15,-2-2 0 0,2 2 0 16,0 0 0-16,1 2 0 0,-1-2 0 0,6 3 0 0,-2 0 0 16,3 4 0-16,-2-2 0 0,4 4 0 0,0-4 0 15,0 5 0-15,-2-2 0 0,-1 5 0 0,-3-5 0 16,1 5 0-16,-3-2 0 0,2 1 0 0,-3 1 0 16,3 1 0-16,-2 1 0 0,2 2 0 0,-3-1 0 15,3 1 0-15,-2-2 0 0,3 3 0 0,-4 0 0 16,-1-1 0-16,0 1 0 0,1 2 0 0,-3-2 0 0,4 3 0 15,-4-3 0-15,3 3 0 0,0 0 0 16,1 3 0-16,-4-4 0 0,0 4 0 0,2-3 0 16,-6 2 0-16,-1 1 0 0,2 3 0 0,-2-4 0 15,-1 1 0-15,-2 0 0 0,2 3 0 0,-2-1 0 16,0 1 0-16,-4 0 0 0,2 2 0 16,2 1 0-16,0 2 0 0,-4 2 0 0,4-2 0 0,-4-2 0 0,-2 5 0 15,0-3 0-15,-1 1 0 0,-3-1 0 16,-2-1 0-16,-1-2 0 0,-1 4 0 0,-1-4 0 15,-1 1 0-15,1 0 0 0,-4-1 0 0,-2 2 0 0,2-5 0 16,-1 1 0-16,-5-3 0 0,2-1 0 0,-2-2 0 16,-2-1 0-16,-15-20 0 0,0 0 0 15,14 24 0-15,-1-4 0 0,-13-20 0 0,0 0 0 16,8 24 0-16,1-3 0 0,-9-21 0 0,0 0 0 0,0 0 0 16,0 0 0-16,0 27 0 0,-3 0 0 15</inkml:trace>
  <inkml:trace contextRef="#ctx0" brushRef="#br1" timeOffset="51899.3234">22369 12557 2048 0,'0'0'0'0,"0"0"0"0,0 0 0 0,0 3 0 16,0-1 0-16,0 2 0 0,0-4 0 0,0 3 0 0,0-3 0 16,0 3 0-16,0-3 0 0,0 3 0 0,0-3 0 15,0 3 0-15,0-3 0 0,0 0 0 0,0 0 0 16,0-3 0-16,0 0 0 0,0 0 0 0,0 0 0 16,0-1 0-16,0-1 0 0,0-1 0 0,0-1 0 15,0 2 0-15,0-1 0 0,0 1 0 0,0-5 0 16,0 2 0-16,0-1 0 0,0-3 0 0,0 0 0 15,0 0 0-15,0 0 0 0,0-3 0 0,0 0 0 16,0 3 0-16,0-2 0 0,0-1 0 0,-3 0 0 16,3 1 0-16,-3-2 0 0,3 5 0 0,-3-4 0 15,3 3 0-15,-3 0 0 0,3 3 0 0,-3-3 0 16,3 3 0-16,0 0 0 0,0 3 0 0,0 0 0 16,0 3 0-16,0-2 0 0,0 2 0 0,0 0 0 15,3 3 0-15,-3 0 0 0,3 3 0 0,-3 0 0 16,6 5 0-16,-3-2 0 0,3 3 0 0,-3 0 0 0,3 3 0 15,-1 1 0-15,1 1 0 0,-3-2 0 16,3 3 0-16,0-1 0 0,1 5 0 0,-4-5 0 16,3 4 0-16,-1 0 0 0,2 2 0 0,-1-2 0 0,0 0 0 15,-4-1 0-15,4 2 0 0,-3-5 0 0,4 1 0 16,-5-1 0-16,1 2 0 0,-3-1 0 0,0-4 0 16,0 1 0-16,0 0 0 0,-3-3 0 0,1 0 0 15,-2 0 0-15,-2 0 0 0,0-4 0 0,4-2 0 16,-4 0 0-16,0 1 0 0,-1-4 0 0,2 0 0 15,-4-4 0-15,0 1 0 0,-1-3 0 0,-1 4 0 16,-1-4 0-16,0 0 0 0,0 0 0 0,0 0 0 16,-2-4 0-16,1 5 0 0,-1-4 0 0,3 4 0 15,-5-5 0-15,2 5 0 0,-1-4 0 0,3 2 0 16,-4 2 0-16,2 2 0 0,-1-3 0 0,3 2 0 16,-3 2 0-16,4 2 0 0,-3-3 0 0,-2 3 0 15,2 0 0-15</inkml:trace>
  <inkml:trace contextRef="#ctx0" brushRef="#br1" timeOffset="54182.9579">16751 15270 2048 0,'-2'-4'0'0,"7"17"0"0,-2-10 0 15,0 6 0-15,0-3 0 0,0 2 0 0,-1-2 0 16,5 3 0-16,-4 0 0 0,3 0 0 0,-3-3 0 15,2 2 0-15,1 2 0 0,1-2 0 0,-2 1 0 16,4 4 0-16,-3-1 0 0,3-1 0 0,-3 1 0 16,5 0 0-16,-2 0 0 0,3 3 0 0,-3 0 0 15,3-1 0-15,0 1 0 0,3 3 0 0,-3-1 0 16,3 1 0-16,-3 0 0 0,2 3 0 0,-1-3 0 16,1 3 0-16,0-4 0 0,4 9 0 0,0-1 0 15,-1-1 0-15,1-1 0 0,1 4 0 0,-1-4 0 16,3 4 0-16,-4 0 0 0,1 0 0 0,-1-1 0 15,7 4 0-15,-3-3 0 0,2 5 0 0,1-3 0 16,3 5 0-16,0-2 0 0,-1 1 0 0,-2-4 0 16,3 4 0-16,-4-3 0 0,1-1 0 0,0 1 0 15,3 3 0-15,-3-3 0 0,1-1 0 0,-1 0 0 0,6 3 0 16,-3-1 0-16,3-2 0 0,-4 1 0 16,4 3 0-16,-1-3 0 0,1-1 0 0,0-2 0 15,3 2 0-15,-4-2 0 0,6 0 0 0,-2-4 0 0,3 4 0 16,-4-1 0-16,4 2 0 0,-1-6 0 0,1 3 0 15,0-1 0-15,2-1 0 0,0 1 0 0,0-3 0 16,1 0 0-16,3 2 0 0,-4-1 0 0,4-2 0 16,-4-2 0-16,4 2 0 0,-3 1 0 0,2-3 0 15,0-1 0-15,4 1 0 0,-3 1 0 0,1-4 0 16,2-1 0-16,2 1 0 0,-1-3 0 0,3 2 0 16,-1-1 0-16,9-2 0 0,-4-1 0 0,-3-2 0 15,0 2 0-15,0-2 0 0,-2 0 0 16,0-2 0-16,-1 1 0 0,1-2 0 0,-2 1 0 0,-1-3 0 15,0 0 0-15,0 1 0 0,-4-4 0 0,2 2 0 16,0-2 0-16,1 0 0 0,1 0 0 0,-1 0 0 16,0-2 0-16,4 2 0 0,-4-4 0 0,0 1 0 15,1 0 0-15,0-3 0 0,-1 1 0 0,0-2 0 16,1-1 0-16,0 2 0 0,-1-2 0 0,-1 1 0 16,0-2 0-16,1 0 0 0,1-2 0 0,-4-2 0 15,1 2 0-15,0-1 0 0,-2-4 0 0,1 5 0 16,-2-4 0-16,3 1 0 0,-1-1 0 0,1-1 0 15,-1 2 0-15,1-1 0 0,-3-3 0 0,2 1 0 16,0-1 0-16,-1 0 0 0,-2-2 0 0,3 2 0 16,-3 0 0-16,1-3 0 0,-3 0 0 0,2 0 0 15,-3 0 0-15,1 0 0 0,0-2 0 0,0-1 0 16,-4 1 0-16,1-1 0 0,-4 0 0 0,4-2 0 16,-4-1 0-16,2 3 0 0,-2-2 0 0,1-1 0 15,-4 0 0-15,3 1 0 0,0-1 0 0,-1 0 0 16,-1-2 0-16,-1 1 0 0,1 2 0 0,0-1 0 15,-4 1 0-15,0-1 0 0,2 1 0 0,-1-1 0 0,0 0 0 16,-2 0 0-16,-1 0 0 0,0 4 0 16,-4-4 0-16,1 6 0 0,-2 1 0 0,2-3 0 0,0-2 0 15,-1 5 0-15,1-2 0 0,-1 1 0 16,-2-2 0-16,-15 23 0 0,0 0 0 0,18-21 0 16,0-2 0-16,-18 23 0 0,0 0 0 0,17-24 0 0,2-2 0 15,-19 26 0-15,0 0 0 0,0 0 0 0,0 0 0 16,18-24 0-16,-1 0 0 0,-17 24 0 0,0 0 0 15,0 0 0-15,0 0 0 0,18-24 0 0,-1-3 0 16,-17 27 0-16,0 0 0 0,0 0 0 0,0 0 0 16,0 0 0-16,0 0 0 0,16-20 0 0,-5-1 0 15,-11 21 0-15,0 0 0 0,0 0 0 0,0 0 0 16,0 0 0-16,0 0 0 0,12-15 0 0,-3-3 0 16,-9 18 0-16,0 0 0 0,0 0 0 0,0 0 0 15,0 0 0-15,0 0 0 0,3-8 0 0,0-2 0 16,-3 10 0-16,0 0 0 0,0 0 0 0,0 0 0 15,0 0 0-15,0 0 0 0,0-3 0 0,-3 0 0 16,3 3 0-16,0 0 0 0,0 0 0 0,0 0 0 16,-3 0 0-16,-3-2 0 0,6 2 0 0,0 0 0 15,0 0 0-15,0 0 0 0,0 0 0 0,0 0 0 0,-9 2 0 16,0 1 0-16,9-3 0 0,0 0 0 0,0 0 0 16,0 0 0-16,-11 3 0 0,-2 1 0 15,13-4 0-15,0 0 0 0,0 0 0 0,0 0 0 0,0 0 0 16,0 0 0-16,-17 6 0 0,-1-1 0 0,18-5 0 15,0 0 0-15,0 0 0 0,0 0 0 16,-17 3 0-16,-4 0 0 0,21-3 0 0,0 0 0 0,-19 0 0 16,-1 0 0-16,20 0 0 0,0 0 0 15,0 0 0-15,0 0 0 0,-15-3 0 0,0 0 0 16,15 3 0-16,0 0 0 0,0 0 0 0,0 0 0 0,-9-5 0 16,-3-1 0-16,12 6 0 0,0 0 0 0,0-10 0 15,-2 2 0-15,2 8 0 0,0 0 0 0,0 0 0 16,0 0 0-16,2-8 0 0,1-5 0 0,-3 13 0 15,0 0 0-15,9-9 0 0,-2-3 0 0,-7 12 0 16,0 0 0-16,0 0 0 0,0 0 0 0,11-8 0 16,-2-2 0-16,-9 10 0 0,0 0 0 0,15-5 0 15,-4-1 0-15,-11 6 0 0,0 0 0 0,15 0 0 16,1-3 0-16,-16 3 0 0,0 0 0 0,15 3 0 16,-1 0 0-16,-14-3 0 0,0 0 0 0,15 8 0 15,0-2 0-15,-15-6 0 0,0 0 0 0,0 0 0 16,0 0 0-16,15 12 0 0,-1 0 0 0,-14-12 0 15,0 0 0-15,0 0 0 0,0 0 0 0,15 15 0 16,-3-3 0-16,-12-12 0 0,0 0 0 0,11 17 0 16,2 1 0-16,-13-18 0 0,0 0 0 0,0 0 0 15,0 0 0-15,0 0 0 0,0 0 0 0,8 18 0 16,1 0 0-16,-9-18 0 0,0 0 0 0,0 0 0 16,0 0 0-16,0 0 0 0,0 0 0 0,5 18 0 15,3-1 0-15,-8-17 0 0,0 0 0 0,0 0 0 16,0 0 0-16,0 0 0 0,0 0 0 0,6 15 0 15,-3 0 0-15,0-3 0 0,-1-2 0 0</inkml:trace>
  <inkml:trace contextRef="#ctx0" brushRef="#br1" timeOffset="55250.5839">19581 10526 2048 0,'-6'0'0'0,"24"0"0"15,-12 0 0-15,6 0 0 0,-1 0 0 0,5 3 0 16,-5-3 0-16,3 2 0 0,1 2 0 15,0 2 0-15,0 0 0 0,2 2 0 0,1 1 0 0,1 3 0 16,-4-3 0-16,3 3 0 0,-1-1 0 0,1 5 0 16,-4-5 0-16,-14-11 0 0,0 0 0 15,18 15 0-15,-1-3 0 0,-17-12 0 0,0 0 0 0,0 0 0 16,0 0 0-16,0 0 0 0,0 0 0 0,21 18 0 16,0-4 0-16</inkml:trace>
  <inkml:trace contextRef="#ctx0" brushRef="#br1" timeOffset="55549.6967">19892 10436 2048 0,'0'0'0'0,"0"0"0"0,0 0 0 0,0 0 0 0,0 0 0 0,0 0 0 16,0 0 0-16,0 0 0 0,0 0 0 0,0 0 0 15,0 0 0-15,0 3 0 0,-3 1 0 16,0 2 0-16,0-1 0 0,-1 4 0 0,1 0 0 16,1 6 0-16,-4-3 0 0,3 6 0 0,0-4 0 0,0 5 0 15,0-2 0-15,-2 4 0 0,-5-4 0 0,2 4 0 16,-1 0 0-16,0-3 0 0,0 0 0 0,3-1 0 0,-2 2 0 16,1-2 0-16,1-2 0 0,6-15 0 15,0 0 0-15,-5 15 0 0,-1-1 0 0,3-1 0 0,-3-5 0 16,-1-2 0-16,1 1 0 0</inkml:trace>
  <inkml:trace contextRef="#ctx0" brushRef="#br1" timeOffset="55884.7361">20227 10371 2048 0,'0'0'0'0,"0"4"0"0,0-4 0 0,0 3 0 0,0-1 0 0,0 4 0 16,0-3 0-16,0 4 0 0,-3-2 0 15,0 7 0-15,-1-3 0 0,4 2 0 0,-3 2 0 16,3-2 0-16,-2 1 0 0,-1 0 0 0,0 0 0 16,0 0 0-16,0 0 0 0,3 0 0 0,-3-4 0 15,0 2 0-15,1-2 0 0,2 1 0 0,-3 0 0 0,3-3 0 16,0 0 0-16,3-3 0 0,-3 0 0 0,2 0 0 15,1 0 0-15,3 0 0 0,0-3 0 16,2 3 0-16,2-3 0 0,-2 2 0 0,1-2 0 16,6 3 0-16,-3-3 0 0,3 0 0 0,-3 0 0 15,6 0 0-15,-3 0 0 0,0 0 0 0,-4-3 0 16,3 3 0-16,2 0 0 0,-2 0 0 0,1 0 0 16,-3 0 0-16,0-2 0 0,-1-1 0 0,-2 0 0 0</inkml:trace>
  <inkml:trace contextRef="#ctx0" brushRef="#br1" timeOffset="56116.068">20384 10460 2048 0,'0'0'0'0,"0"0"0"16,0 0 0-16,0 0 0 0,0 0 0 0,0 0 0 15,0 0 0-15,0 3 0 0,0 0 0 0,0 3 0 16,0-3 0-16,0 6 0 0,0-3 0 0,0 6 0 15,0-3 0-15,3 3 0 0,-3 0 0 0,3 3 0 16,-3-1 0-16,2 4 0 0,1 0 0 0,0 3 0 16,-3-4 0-16,3 3 0 0,-3 2 0 0,0-2 0 15,0 2 0-15,4-2 0 0,-4 1 0 0,0-4 0 0,0 2 0 16</inkml:trace>
  <inkml:trace contextRef="#ctx0" brushRef="#br1" timeOffset="57081.8875">19797 17924 2048 0,'-2'-6'0'0,"16"26"0"0,-8-10 0 0,6 4 0 0,-3-2 0 16,2 2 0-16,-2 2 0 0,3-1 0 0,-1-4 0 0,5 4 0 16,-2 0 0-16,1 1 0 0,0-5 0 0,1 4 0 15,-2-4 0-15,1 2 0 0,-1-5 0 0,2 1 0 16,-5 1 0-16,4-2 0 0,-3-2 0 15,-1 0 0-15,-1-3 0 0,-2 0 0 0,1-3 0 0,-3 0 0 16,0-3 0-16,0 0 0 0,-2-3 0 0</inkml:trace>
  <inkml:trace contextRef="#ctx0" brushRef="#br1" timeOffset="57366.9624">19957 17692 2048 0,'0'0'0'0,"0"6"0"15,0-3 0-15,0 4 0 0,0-2 0 0,0 1 0 16,0 1 0-16,0 1 0 0,0-2 0 0,0 6 0 16,0-3 0-16,0 2 0 0,0 2 0 0,0 1 0 15,-2 1 0-15,-1 2 0 0,0 2 0 0,0 1 0 16,0-2 0-16,-1 3 0 0,-1-3 0 0,1 6 0 15,1-5 0-15,0 3 0 0,0-5 0 0,-3 4 0 16,0 0 0-16,6-21 0 0,0 0 0 0,-3 18 0 16,-3 0 0-16,6-18 0 0,0 0 0 0,0 0 0 15,0 0 0-15,0 0 0 0,0 0 0 0,-5 18 0 0,-1 0 0 16</inkml:trace>
  <inkml:trace contextRef="#ctx0" brushRef="#br1" timeOffset="57770.9991">20150 17574 2048 0,'0'0'0'0,"0"6"0"16,0-3 0-16,0 2 0 0,0 1 0 0,3 0 0 0,-3 0 0 15,2 3 0-15,2-2 0 0,-1 1 0 0,-3-2 0 16,3 6 0-16,-3-2 0 0,3 1 0 0,-3 1 0 15,0 2 0-15,0 2 0 0,3 1 0 0,-3 1 0 16,0-1 0-16,0 1 0 0,2 0 0 0,-2 0 0 16,0 2 0-16,0-1 0 0,0 1 0 0,0-2 0 15,0-18 0-15,0 0 0 0,0 0 0 0,0 0 0 16,0 0 0-16,0 0 0 0,3 17 0 0,-3-1 0 16,3-2 0-16,0-1 0 0,-3-13 0 0,0 0 0 15,10 11 0-15,-5 1 0 0,-5-12 0 0,0 0 0 16,15 6 0-16,-3-1 0 0,-12-5 0 0,0 0 0 15,17 7 0-15,1-4 0 0,-18-3 0 16,0 0 0-16,20 3 0 0,2 0 0 0,-22-3 0 0,0 0 0 16,24 2 0-16,-3-2 0 0,-21 0 0 0,0 0 0 15,0 0 0-15,0 0 0 0,0 0 0 0,0 0 0 16,23 0 0-16,0 0 0 0,-23 0 0 0,0 0 0 0,24-2 0 16,-3-1 0-16,-9-3 0 0,-1-3 0 0</inkml:trace>
  <inkml:trace contextRef="#ctx0" brushRef="#br1" timeOffset="57970.9525">20410 17811 2048 0,'0'0'0'0,"0"0"0"0,0 0 0 15,0 3 0-15,0 0 0 0,0 0 0 0,0-3 0 0,0 3 0 16,0 0 0-16,0 0 0 0,0-1 0 0,0 4 0 16,0 0 0-16,0 4 0 0,0-4 0 0,0 2 0 15,0 1 0-15,3 6 0 0,-3-3 0 0,3 3 0 16,-3-3 0-16,3 6 0 0,0-4 0 0,0 4 0 15,0 0 0-15,-1 0 0 0,1-1 0 0,1 1 0 16,-1 0 0-16,0 0 0 0,0 0 0 0,0 0 0 16,-1-1 0-16,4-2 0 0,-3 0 0 0,5-4 0 15,-5 1 0-15</inkml:trace>
  <inkml:trace contextRef="#ctx0" brushRef="#br1" timeOffset="59349.296">22612 12835 2048 0,'0'-8'0'0,"-3"40"0"0,3-20 0 16,0 6 0-16,0 0 0 0,0 2 0 16,0-1 0-16,0 4 0 0,0-2 0 0,0 5 0 15,0-2 0-15,0 9 0 0,0-3 0 0,0 1 0 16,0 3 0-16,0-2 0 0,0-2 0 0,0 2 0 15,0 1 0-15,0-33 0 0,0 0 0 0,0 33 0 16,0-1 0-16,0-32 0 0,0 0 0 0,3 33 0 0,-3-3 0 16,0-30 0-16,0 0 0 0,6 27 0 0,1-1 0 15</inkml:trace>
  <inkml:trace contextRef="#ctx0" brushRef="#br1" timeOffset="59838.8174">22900 12915 2048 0,'0'0'0'0,"3"0"0"15,-1-3 0-15,1 0 0 0,0 1 0 0,6-1 0 0,-4-3 0 16,5-1 0-16,-1-1 0 0,7 2 0 0,-5 0 0 15,6 0 0-15,1-3 0 0,0 3 0 0,0 1 0 16,0 1 0-16,-1 2 0 0,1 2 0 0,-4-4 0 16,5 8 0-16,-1-2 0 0,-1 4 0 0,-1 0 0 15,1 3 0-15,-2 0 0 0,-4 3 0 0,1 0 0 0,-3 5 0 16,0-2 0-16,-3 4 0 0,-4-3 0 0,-2 6 0 16,0-4 0-16,-5 2 0 0,-1 1 0 0,0 0 0 15,-3-1 0-15,-3 4 0 0,1-3 0 16,-4 5 0-16,1 2 0 0,-2-2 0 0,2-2 0 15,-1 2 0-15,-3-2 0 0,18-24 0 0,0 0 0 0,-16 24 0 16,-1-3 0-16,17-21 0 0,0 0 0 0,0 0 0 16,0 0 0-16,-15 23 0 0,1 1 0 0,4 1 0 15,2-5 0-15,8 0 0 0,-3-2 0 0,9-6 0 16,-1 0 0-16,8 0 0 0,-2-4 0 0,4 2 0 16,0-4 0-16,6-1 0 0,-1 1 0 0,4 0 0 15,-3 0 0-15,6 0 0 0,-3-3 0 0,8 3 0 16,-2-3 0-16,-30-3 0 0,0 0 0 0,33 6 0 15,-4-3 0-15,-29-3 0 0,0 0 0 0,36 5 0 16,-4-2 0-16,-32-3 0 0,0 0 0 0,35 4 0 16,-1-1 0-16,-2-3 0 0,-3 0 0 0</inkml:trace>
  <inkml:trace contextRef="#ctx0" brushRef="#br1" timeOffset="60599.3128">21762 14001 2048 0,'0'0'0'0,"3"2"0"0,-3 2 0 0,3-2 0 0,-3 2 0 0,6-2 0 16,-4-2 0-16,4 3 0 0,-3-3 0 0,7 0 0 15,-2 0 0-15,4 0 0 0,0 0 0 0,5 0 0 16,1 0 0-16,3 0 0 0,0-3 0 0,3 3 0 15,0-2 0-15,8 2 0 0,0-4 0 0,6 4 0 16,-1-2 0-16,7 2 0 0,0 0 0 0,9 0 0 16,2-4 0-16,4 4 0 0,-4-2 0 0,12-1 0 15,-6 0 0-15,1 0 0 0,1 0 0 0,-1 0 0 16,-2 0 0-16,2 3 0 0,0 0 0 0,1 0 0 16,-2 0 0-16,1 0 0 0,1 0 0 0,-4 0 0 15,-1 0 0-15,-1 3 0 0,-1-3 0 0,-2 3 0 16,0-3 0-16,-2 3 0 0,-1-3 0 0,-1 3 0 15,-2 0 0-15,-3 2 0 0,-2-1 0 0,-7-2 0 16,0 2 0-16,-36-4 0 0,0 0 0 0,36 5 0 16,-1-2 0-16,-35-3 0 0,0 0 0 0,38 4 0 15,-2-4 0-15</inkml:trace>
  <inkml:trace contextRef="#ctx0" brushRef="#br1" timeOffset="62716.2193">22322 14481 2048 0,'-3'3'0'0,"14"-15"0"0,-5 3 0 16,4 0 0-16,-2 0 0 15,4 1 0-15,0-2 0 0,2 2 0 0,2-4 0 0,2 3 0 16,-3-3 0-16,2 3 0 0,-2 1 0 0,2 2 0 16,2-4 0-16,-2 8 0 0,-2-4 0 0,-1 6 0 15,1 0 0-15,-3 3 0 0,1 0 0 0,-4 5 0 16,-4 2 0-16,1 4 0 0,-3 1 0 0,1 6 0 16,-4-3 0-16,-4 5 0 0,1 1 0 0,-3 6 0 15,-2 0 0-15,-6 2 0 0,3-2 0 0,-3 0 0 16,-1-1 0-16,0 0 0 0,-3 2 0 0,0-2 0 15,1-2 0-15,-4 3 0 0,1-2 0 0,-5 5 0 16,1-3 0-16,1 2 0 0,-1-1 0 0,24-31 0 16,0 0 0-16,0 0 0 0,0 0 0 0,-17 26 0 0,-1 1 0 15,9-4 0-15,1-2 0 0,8 0 0 0,0 0 0 16,8-6 0-16,-2-3 0 0,6-4 0 16,0-2 0-16,9 0 0 0,-4 0 0 0,6-3 0 0,1-3 0 15,10 3 0-15,-2-3 0 0,0 0 0 0,1-3 0 16,-33 3 0-16,0 0 0 0,35 0 0 0,1 0 0 15,6-3 0-15,-1 0 0 0,0 0 0 0,2 0 0 16,-43 3 0-16,0 0 0 0,35-6 0 0,0-3 0 16,-5-3 0-16,-1 0 0 0</inkml:trace>
  <inkml:trace contextRef="#ctx0" brushRef="#br1" timeOffset="63099.346">23166 14265 2048 0,'0'0'0'0,"0"3"0"0,0-3 0 0,0 2 0 0,0-2 0 0,0 3 0 16,0 1 0-16,3-1 0 0,-3-3 0 0,3 6 0 16,-3-3 0-16,4 6 0 0,-1 0 0 0,0 5 0 15,-3-2 0-15,0 8 0 0,0-2 0 0,0 6 0 16,0 0 0-16,0 5 0 0,-3 1 0 0,0 3 0 15,-1 0 0-15,1-1 0 0,0-2 0 0,0 0 0 16,1-1 0-16,2-29 0 0,0 0 0 0,-6 32 0 16,0-2 0-16,6-30 0 0,0 0 0 0,0 0 0 15,0 0 0-15,-3 30 0 0,-3 0 0 0,6-3 0 16,-3-2 0-16,3-25 0 0,0 0 0 0,5 25 0 16,2-5 0-16,5-6 0 0,-1-1 0 0,7-1 0 15,-4-3 0-15,-14-9 0 0,0 0 0 0,21 8 0 16,0-1 0-16,3 0 0 0,-1-5 0 15,-23-2 0-15,0 0 0 0,33 6 0 0,-3-3 0 0,-30-3 0 16,0 0 0-16,32 3 0 0,-2-1 0 0,-30-2 0 16,0 0 0-16,29 0 0 0,1 0 0 0,-3-5 0 15,0-1 0-15</inkml:trace>
  <inkml:trace contextRef="#ctx0" brushRef="#br1" timeOffset="63299.3756">23403 14626 2048 0,'0'0'0'0,"0"6"0"16,-3 1 0-16,3 1 0 0,-2-1 0 0,2 1 0 16,-3-2 0-16,3 3 0 0,0-3 0 0,0 8 0 15,0-2 0-15,0 10 0 0,-3-5 0 0,3 4 0 16,0-1 0-16,0 7 0 0,0-4 0 0,0 10 0 0,0-3 0 16,3 2 0-16,-3 2 0 0,3-2 0 15,-3-2 0-15,0-30 0 0,0 0 0 0,2 32 0 0,-2-2 0 16,0-30 0-16,0 0 0 0,3 35 0 0,0-2 0 15</inkml:trace>
  <inkml:trace contextRef="#ctx0" brushRef="#br1" timeOffset="63799.3513">21036 13613 2048 0,'0'0'0'0,"0"3"0"15,0 0 0-15,0 3 0 0,0-4 0 0,3 1 0 16,-3 0 0-16,5 0 0 0,-2-3 0 0,7 3 0 16,-4-3 0-16,5 3 0 0,1-3 0 0,5 3 0 15,-1-3 0-15,1 0 0 0,1 0 0 0,4 3 0 16,-5-3 0-16,7 3 0 0,-3 0 0 0,2 0 0 16,-3-3 0-16,4 3 0 0,-4-3 0 0,-20 0 0 15,0 0 0-15,0 0 0 0,0 0 0 0,24 3 0 16,1-3 0-16,-25 0 0 0,0 0 0 0,26 3 0 15,-2-3 0-15</inkml:trace>
  <inkml:trace contextRef="#ctx0" brushRef="#br1" timeOffset="64015.8661">21136 13915 2048 0,'0'0'0'0,"3"3"0"0,1-3 0 15,-2 3 0-15,1-3 0 0,6 3 0 16,-4-3 0-16,9 0 0 0,-6 0 0 0,7 3 0 0,0-3 0 16,2 0 0-16,-2 0 0 0,6 0 0 0,-4 0 0 15,7 0 0-15,-3 0 0 0,3 0 0 16,-3 0 0-16,3 0 0 0,-1 0 0 0,7 0 0 0,-2 0 0 16,-1 0 0-16,1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05:44.150"/>
    </inkml:context>
    <inkml:brush xml:id="br0">
      <inkml:brushProperty name="width" value="0.05292" units="cm"/>
      <inkml:brushProperty name="height" value="0.05292" units="cm"/>
      <inkml:brushProperty name="color" value="#00B050"/>
    </inkml:brush>
    <inkml:brush xml:id="br1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8451 8118 2048 0,'-6'3'0'0,"21"-12"0"0,-9 3 0 0,3-3 0 15,-1 1 0-15,4-2 0 0,0-1 0 0,6-1 0 0,-1 0 0 16,1 0 0-16,1-3 0 0,1 0 0 0,1 1 0 16,6-4 0-16,-1 0 0 0,4 0 0 0,-1 1 0 15,8-1 0-15,-5 0 0 0,9 0 0 0,0-3 0 16,10 1 0-16,-3-1 0 0,4 3 0 0,-1-3 0 15,9 3 0-15,-4-2 0 0,0 4 0 0,0-1 0 16,-3 5 0-16,-2-3 0 0,3 7 0 0,-1-1 0 0,3 2 0 16,-3-1 0-16,1 5 0 0,-1-2 0 15,0 5 0-15,-2-4 0 0,-1 8 0 0,0-4 0 16,1 5 0-16,-1-2 0 0,-2 5 0 0,-2-1 0 16,0 4 0-16,-2-2 0 0,-6 3 0 15,1 0 0-15,-1 3 0 0,1 0 0 0,-4 2 0 0,1-2 0 16,0 3 0-16,-1 0 0 0,-2-1 0 0,0 2 0 15,-1-2 0-15,-3 1 0 0,1 3 0 0,-2-3 0 16,-2 0 0-16,-3-1 0 0,-2 1 0 0,0-3 0 16,-1-1 0-16,-2 1 0 0,0 0 0 0,-4 0 0 15,-14-15 0-15,0 0 0 0,17 12 0 0,-6 0 0 0,-11-12 0 16,0 0 0-16,0 0 0 0,0 0 0 16,0 0 0-16,0 0 0 0,11 12 0 0,-1 0 0 15,-10-12 0-15,0 0 0 0,0 0 0 0,0 0 0 0,9 5 0 16,-1 1 0-16,-8-6 0 0,0 0 0 0,6 0 0 15,-3 0 0-15,1-6 0 0,-4-2 0 0,0-4 0 16,-4 0 0-16,1 0 0 0,-3-3 0 0,3-1 0 16,-2 0 0-16,-1-2 0 0,-1-3 0 15,7 21 0-15,0 0 0 0,-6-18 0 0,-2-3 0 0,2 1 0 16,-2-1 0-16,-3 1 0 0,3-1 0 0,8 21 0 16,0 0 0-16,-6-19 0 0,-4-1 0 0,10 20 0 15,0 0 0-15,0 0 0 0,0 0 0 0,0 0 0 16,0 0 0-16,-8-15 0 0,-1-3 0 0,9 18 0 15,0 0 0-15,-3-12 0 0,-2-3 0 0,5 10 0 16,0-1 0-16,0 6 0 0,0 0 0 0,5 0 0 16,-2 0 0-16,3 9 0 0,0-4 0 0,3 7 0 15,-3 0 0-15,2 3 0 0,1 0 0 0,4 2 0 16,-4-1 0-16,2 4 0 0,-1-2 0 0,1 0 0 16,1 0 0-16,0 2 0 0,-1 1 0 0,-11-21 0 15,0 0 0-15,16 24 0 0,-2-1 0 0,-14-23 0 16,0 0 0-16,15 27 0 0,-3-3 0 0,-12-24 0 15,0 0 0-15,11 27 0 0,-1-4 0 0,-10-23 0 16,0 0 0-16,0 0 0 0,0 0 0 0,2 24 0 16,-2-3 0-16,0-21 0 0,0 0 0 0,-5 15 0 15,-2 0 0-15,-4-3 0 0,-1-1 0 0,-3-2 0 16,-2-3 0-16,-1 0 0 0,-3 0 0 0,1 0 0 16,-1-4 0-16,21-2 0 0,0 0 0 0,-25 4 0 15,1-2 0-15,-5 2 0 0,-4-2 0 0,33-2 0 16,0 0 0-16,-32 4 0 0,-3-2 0 0</inkml:trace>
  <inkml:trace contextRef="#ctx0" brushRef="#br0" timeOffset="382.2868">9195 6922 2048 0,'-12'-2'0'0,"47"15"0"16,-23-11 0-16,5 7 0 0,-1-3 0 0,4 6 0 0,2-3 0 0,-1 5 0 16,-2-2 0-16,8 6 0 0,-3-3 0 0,3 2 0 15,-4 1 0-15,5 0 0 0,-5 0 0 0,1-1 0 16,-3 1 0-16,-1-2 0 0,1-1 0 0,-1-1 0 15,0 1 0-15</inkml:trace>
  <inkml:trace contextRef="#ctx0" brushRef="#br0" timeOffset="649.1519">9533 6906 2048 0,'0'0'0'0,"0"0"0"0,-4 0 0 0,4 0 0 16,-3 0 0-16,3 0 0 0,-2 0 0 0,-1 2 0 15,0 1 0-15,0 3 0 0,0-3 0 0,0 6 0 16,0 0 0-16,-3 3 0 0,0 0 0 0,0 5 0 16,-2 1 0-16,-1 3 0 0,-1 0 0 0,1 3 0 15,-2-4 0-15,-2 6 0 0,2 1 0 0,11-27 0 16,0 0 0-16,-10 27 0 0,-1 0 0 0,11-27 0 15,0 0 0-15,0 0 0 0,0 0 0 0,-9 30 0 16,-3-4 0-16</inkml:trace>
  <inkml:trace contextRef="#ctx0" brushRef="#br0" timeOffset="1182.4084">9687 6846 2048 0,'0'0'0'0,"0"0"0"15,0 0 0-15,0 0 0 0,0-3 0 0,0 0 0 0,0-3 0 16,0 0 0-16,0 0 0 0,3 0 0 0,0 0 0 16,3 0 0-16,-1-2 0 0,4 2 0 15,0-3 0-15,3 3 0 0,-1-1 0 0,5 2 0 0,-2-1 0 16,1 3 0-16,-4 0 0 0,5 3 0 0,-1-3 0 15,0 3 0-15,-1 0 0 0,-1 3 0 0,-2 0 0 16,-2 3 0-16,0-3 0 0,0 6 0 0,-3 0 0 16,-4 0 0-16,1 0 0 0,0 2 0 0,-3 1 0 15,-3 0 0-15,0 0 0 0,1 0 0 0,-1 0 0 16,-3-1 0-16,0 1 0 0,0 1 0 0,-3-2 0 16,1 1 0-16,-1-3 0 0,2 0 0 0,-1 0 0 15,2 0 0-15,-3-3 0 0,6 0 0 0,-3 0 0 16,6-1 0-16,-3-2 0 0,6 1 0 0,-3-2 0 15,9 2 0-15,-3-2 0 0,3-2 0 0,-1 0 0 16,8 3 0-16,-5-3 0 0,4 0 0 0,-1 0 0 16,5 3 0-16,-2 0 0 0,1 0 0 0,-1 0 0 0,-17-3 0 15,0 0 0-15,22 6 0 0,-4 0 0 0,-1 5 0 16,-2-1 0-16,-15-10 0 0,0 0 0 0,15 17 0 16,0-2 0-16,-15-15 0 0,0 0 0 15,8 21 0-15,-2-4 0 0,-3 7 0 0,0-2 0 0,-6-3 0 16,-3 3 0-16,6-22 0 0,0 0 0 0,-6 17 0 15,-2 1 0-15,8-18 0 0,0 0 0 0,0 0 0 16,0 0 0-16,0 0 0 0,0 0 0 0,-12 15 0 16,0 1 0-16,12-16 0 0,0 0 0 0,-12 11 0 15,-3-3 0-15</inkml:trace>
  <inkml:trace contextRef="#ctx0" brushRef="#br0" timeOffset="2437.2286">8706 12183 2048 0,'-10'-9'0'0,"37"33"0"0,-18-15 0 0,3 3 0 15,0-1 0-15,4 3 0 16,-2 2 0-16,7 2 0 0,-3-3 0 0,5 8 0 0,0-2 0 16,4 3 0-16,-3-3 0 0,6 2 0 0,-3-1 0 0,8 4 0 15,-2-2 0-15,8 6 0 0,-2-4 0 0,5 3 0 16,-3-2 0-16,7 3 0 0,-3-3 0 15,-1-4 0-15,0 1 0 0,4 0 0 0,-4-3 0 0,4-4 0 16,-4 1 0-16,2 0 0 0,0-3 0 0,5 0 0 16,-2-3 0-16,5 0 0 0,-3-4 0 0,-2-2 0 15,2 0 0-15,3 0 0 0,-2-3 0 0,2 0 0 16,0-3 0-16,-1 0 0 0,-3 0 0 0,3-3 0 16,-2 0 0-16,2-3 0 0,0 0 0 0,1-3 0 15,-1 0 0-15,-3 1 0 0,2-4 0 0,-3 0 0 16,-1-3 0-16,-2 0 0 0,3 1 0 0,-1-1 0 15,-5-3 0-15,1 0 0 0,-1-3 0 0,-8 3 0 16,0-3 0-16,1 4 0 0,-4-4 0 0,-2 3 0 16,0 0 0-16,-30 18 0 0,0 0 0 0,27-18 0 15,-4 0 0-15,-23 18 0 0,0 0 0 0,24-14 0 16,-1-4 0-16,-23 18 0 0,0 0 0 0,0 0 0 16,0 0 0-16,24-14 0 0,1-2 0 0,-25 16 0 15,0 0 0-15,0 0 0 16,0 0 0-16,0 0 0 15,0 0 0-15,21-17 0 0,-4-1 0 0,-17 18 0 0,0 0 0 0,12-15 0 16,-3-3 0-16,-9 18 0 0,0 0 0 0,0-11 0 0,0-1 0 0,0 12 0 16,0 0 0-16,-9-9 0 0,-1 0 0 15,10 9 0-15,0 0 0 0,-14-6 0 0,-4 0 0 0,18 6 0 16,0 0 0-16,-18-6 0 0,-3 1 0 0,21 5 0 16,0 0 0-16,0 0 0 0,0 0 0 0,0 0 0 15,0 0 0-15,-21-7 0 0,1 1 0 0,20 6 0 16,0 0 0-16,-15-2 0 0,-2-1 0 0,17 3 0 15,0 0 0-15,-10-3 0 0,2 0 0 0,8 3 0 16,0 0 0-16,3-3 0 0,-3 0 0 0,0 3 0 16,0 0 0-16,8 0 0 0,2 0 0 0,-10 0 0 15,0 0 0-15,14 3 0 0,1-3 0 0,-15 0 0 16,0 0 0-16,17 6 0 0,1-3 0 0,-18-3 0 16,0 0 0-16,0 0 0 0,0 0 0 0,17 8 0 15,0 2 0-15,-17-10 0 0,0 0 0 0,11 11 0 16,2 1 0-16,-13-12 0 0,0 0 0 0,8 18 0 15,1-4 0-15,-9-14 0 0,0 0 0 0,0 0 0 16,0 0 0-16,0 0 0 0,0 0 0 0,5 22 0 16,2-5 0-16,-7-17 0 0,0 0 0 0,3 27 0 15,0-4 0-15</inkml:trace>
  <inkml:trace contextRef="#ctx0" brushRef="#br0" timeOffset="2870.48">9577 13316 2048 0,'0'0'0'15,"3"3"0"-15,0 0 0 0,-1 0 0 0,1 0 0 16,0-1 0-16,1-2 0 0,-1 3 0 0,0 0 0 0,5 4 0 15,-2-2 0-15,2 4 0 0,2 0 0 0,2 3 0 16,-3-3 0-16,3 6 0 0,0-3 0 0,3 3 0 16,-4 0 0-16,5 2 0 0,-2 1 0 0,1 0 0 15,-1 0 0-15,2 2 0 0,-2 1 0 0,4 6 0 16,-3-3 0-16,-15-24 0 0,0 0 0 0,15 23 0 16,0-2 0-16,-15-21 0 0,0 0 0 0,0 0 0 15,0 0 0-15,15 21 0 0,-4-3 0 0</inkml:trace>
  <inkml:trace contextRef="#ctx0" brushRef="#br0" timeOffset="3137.0352">9856 13348 2048 0,'0'0'0'0,"0"3"0"0,0-3 0 0,0 3 0 16,0-3 0-16,0 3 0 0,0 0 0 0,0-1 0 15,0-2 0-15,0 7 0 0,-3-4 0 0,0 5 0 16,0-1 0-16,0 6 0 0,-3-5 0 0,0 7 0 16,0-4 0-16,1 5 0 0,-5-5 0 0,0 4 0 15,2 0 0-15,-1 2 0 0,0-2 0 0,0 3 0 16,1-3 0-16,2 2 0 0,-4-1 0 0,5-2 0 16,-1 2 0-16,0-2 0 0,1 1 0 0,2 0 0 15,-1-3 0-15,1 0 0 0,0-1 0 0,3-2 0 16,-3 0 0-16,6-3 0 0,0-3 0 0</inkml:trace>
  <inkml:trace contextRef="#ctx0" brushRef="#br0" timeOffset="3682.4901">10179 13328 2048 0,'0'0'0'0,"3"0"0"0,0 0 0 16,0 0 0-16,0 0 0 0,3 0 0 0,-4-3 0 16,4 0 0-16,1 0 0 0,1 0 0 0,-2-1 0 15,5 2 0-15,2-5 0 0,-2 5 0 0,2-4 0 16,1 3 0-16,-3-3 0 0,5 3 0 0,-5 0 0 16,4 3 0-16,-2-2 0 0,-1 2 0 0,-1 0 0 15,1 2 0-15,-3 1 0 0,0 3 0 0,-1 0 0 16,-2 0 0-16,1 0 0 0,-4 3 0 0,0 0 0 0,-3-1 0 15,-3 2 0-15,0 1 0 0,-1 1 0 16,-2 0 0-16,1-3 0 0,-4 4 0 0,0-5 0 0,0 2 0 16,0-2 0-16,1 0 0 0,-5 2 0 15,4-2 0-15,-3-2 0 0,3 0 0 0,-2 0 0 16,5 0 0-16,-4 0 0 0,7 0 0 0,-2 0 0 0,5 0 0 16,0-4 0-16,3 4 0 0,-1-2 0 0,5 2 0 15,-1-3 0-15,5 2 0 0,-2-2 0 16,6 3 0-16,-3 0 0 0,4 3 0 0,-5-3 0 15,7 3 0-15,-4-1 0 0,5 4 0 0,-5-2 0 0,-14-10 0 16,0 0 0-16,15 12 0 0,-1 0 0 0,-14-12 0 16,0 0 0-16,16 17 0 0,-5-2 0 0,-11-15 0 15,0 0 0-15,9 21 0 0,0 0 0 0,-6-1 0 16,1 1 0-16,-4 0 0 0,-4-4 0 0,-2 1 0 16,-3 0 0-16,-3-3 0 0,1 0 0 0,-2-3 0 15,-1 0 0-15,14-12 0 0,0 0 0 16,-18 11 0-16,-3-2 0 0,21-9 0 0,0 0 0 0,-20 9 0 15,-1 0 0-15,21-9 0 0,0 0 0 0,-24 9 0 16,1-3 0-16,23-6 0 0,0 0 0 0,0 0 0 16,0 0 0-16,-27 3 0 0,0 0 0 0,4-6 0 15,-4 0 0-15</inkml:trace>
  <inkml:trace contextRef="#ctx0" brushRef="#br0" timeOffset="5199.2221">8163 10346 2048 0,'3'-7'0'16,"-11"28"0"-16,5-13 0 0,0 4 0 0,-4-3 0 0,1 6 0 16,1-3 0-16,-1 2 0 0,-3 2 0 0,0 1 0 15,0 1 0-15,1 0 0 0,-2 0 0 0,2 2 0 16,-4-2 0-16,4 3 0 0,-6 0 0 0,6 0 0 15,-1-1 0-15,9-20 0 0,0 0 0 0,-9 20 0 16,0 2 0-16,9-22 0 0,0 0 0 0,-6 23 0 16,-3-1 0-16,9-22 0 0,0 0 0 0,0 21 0 15,-3-1 0-15,3-20 0 0,0 0 0 0,0 0 0 16,0 0 0-16,7 18 0 0,-2-1 0 0,7-4 0 16,0-2 0-16,-12-11 0 0,0 0 0 0,17 9 0 15,2 0 0-15,1-3 0 0,1 0 0 0,3-3 0 16,0 0 0-16,-24-3 0 0,0 0 0 15,32 3 0-15,-2-3 0 0,-30 0 0 0,0 0 0 0,33 0 0 16,0-3 0-16,-33 3 0 0,0 0 0 0,0 0 0 16,0 0 0-16,35 0 0 0,-3 0 0 0,-32 0 0 15,0 0 0-15,0 0 0 0,0 0 0 0,0 0 0 16,0 0 0-16,35-9 0 0,-1 0 0 0</inkml:trace>
  <inkml:trace contextRef="#ctx0" brushRef="#br0" timeOffset="5465.033">8347 10635 2048 0,'0'0'0'0,"0"0"0"0,0 0 0 16,0 0 0-16,0 0 0 0,0 3 0 0,0-3 0 16,0 3 0-16,0 0 0 0,0 0 0 0,0 0 0 15,0 5 0-15,0-1 0 0,0 2 0 0,0 0 0 16,0 5 0-16,-3-3 0 0,0 6 0 0,0-3 0 15,3 4 0-15,-2-3 0 0,2 6 0 0,-3-4 0 16,-1 4 0-16,1 0 0 0,0 0 0 0,0-1 0 16,3-20 0-16,0 0 0 0,0 24 0 0,-3 0 0 15,3-24 0-15,0 0 0 0,-2 30 0 0,-1-1 0 16,3-29 0-16,0 0 0 0,0 30 0 0,0-3 0 16,3-1 0-16,-1-2 0 0</inkml:trace>
  <inkml:trace contextRef="#ctx0" brushRef="#br0" timeOffset="6065.9861">10920 10502 2048 0,'0'0'0'0,"0"0"0"16,0 0 0-16,0 3 0 0,0 0 0 0,0 0 0 0,0-3 0 15,0 6 0-15,0-3 0 0,0 6 0 0,0-1 0 16,0 5 0-16,0-2 0 0,0 7 0 16,0-3 0-16,0 3 0 0,0-1 0 0,0 4 0 15,0 0 0-15,0 2 0 0,0-1 0 0,0 1 0 0,0-2 0 16,0-21 0-16,0 0 0 0,0 27 0 0,0 0 0 15,0-27 0-15,0 0 0 0,0 35 0 0,0-3 0 16,0-32 0-16,0 0 0 0,0 39 0 0,0-3 0 16,0-36 0-16,0 0 0 0,0 0 0 0,0 0 0 15,6 47 0-15,-1-3 0 0</inkml:trace>
  <inkml:trace contextRef="#ctx0" brushRef="#br0" timeOffset="6599.0152">11209 10558 2048 0,'0'0'0'0,"0"0"0"0,0 0 0 0,0 0 0 16,0 0 0-16,3 0 0 0,0-3 0 0,0 1 0 15,0-1 0-15,3 0 0 0,0 0 0 0,4 0 0 16,-5-3 0-16,8 2 0 0,-5 2 0 0,7-1 0 16,-3-3 0-16,2 3 0 0,1 0 0 0,3 0 0 15,-3 0 0-15,2 0 0 0,-2 0 0 0,-1 3 0 16,3 0 0-16,-3 3 0 0,-2-3 0 0,0 6 0 16,-4-3 0-16,2 6 0 0,-4-3 0 0,-1 6 0 15,-2 0 0-15,0 2 0 0,-3-2 0 0,0 9 0 16,-3-3 0-16,0 2 0 0,-2 0 0 0,-1 2 0 15,-4-2 0-15,2 5 0 0,-4-1 0 0,-3 2 0 16,1 0 0-16,-2 1 0 0,1-3 0 0,0 2 0 16,-2-2 0-16,2 0 0 0,-2-3 0 0,1 3 0 15,2-3 0-15,14-21 0 0,0 0 0 0,0 0 0 16,0 0 0-16,-12 20 0 0,-3-2 0 0,15-18 0 16,0 0 0-16,-5 17 0 0,-2-2 0 0,7-15 0 15,0 0 0-15,4 14 0 0,-4 2 0 0,8-4 0 16,1-1 0-16,-9-11 0 0,0 0 0 0,15 10 0 15,-3-2 0-15,9 1 0 0,-4-3 0 0,-17-6 0 16,0 0 0-16,24 6 0 0,-4-2 0 0,-20-4 0 16,0 0 0-16,27 3 0 0,0 0 0 0,-27-3 0 15,0 0 0-15,0 0 0 0,0 0 0 0,0 0 0 16,0 0 0-16,29 3 0 0,1-1 0 0,-30-2 0 16,0 0 0-16,24 3 0 0,-1 0 0 0</inkml:trace>
  <inkml:trace contextRef="#ctx0" brushRef="#br0" timeOffset="10882.2882">7998 15723 2048 0,'-3'3'0'0,"11"-17"0"15,-5 6 0-15,6-2 0 0,-4-2 0 0,5 0 0 16,-1 0 0-16,3 1 0 0,-3-2 0 16,3 2 0-16,-1-5 0 0,2 5 0 0,-5-4 0 0,7 0 0 0,-3 0 0 15,2 3 0-15,-1-2 0 0,1 2 0 0,-2 0 0 16,2 4 0-16,-1-4 0 0,-13 12 0 0,0 0 0 15,0 0 0-15,0 0 0 0,15-6 0 0,-4-3 0 16,5 6 0-16,-5 0 0 0,2 6 0 0,-2 0 0 16,-3 3 0-16,2-1 0 0,-4 7 0 0,-1-2 0 15,1 4 0-15,-3 1 0 0,0 2 0 0,-3 1 0 16,0 6 0-16,0-4 0 0,-3 5 0 0,-3-2 0 0,1 10 0 16,-1-3 0-16,-4 2 0 0,-1-2 0 0,0 2 0 15,-2 1 0-15,2 0 0 0,-5 0 0 0,2-1 0 16,-1-2 0-16,-3 2 0 0,0-3 0 0,-2 9 0 15,-4-4 0-15,0 5 0 0,0-4 0 0,2-2 0 16,-6-1 0-16,7-2 0 0,-3 0 0 0,4-4 0 16,-1 1 0-16,21-27 0 0,0 0 0 0,0 0 0 15,0 0 0-15,-18 24 0 16,1-4 0-16,17-20 0 0,0 0 0 0,0 0 0 0,0 0 0 0,-12 21 0 16,0-3 0-16,12-18 0 0,0 0 0 0,-3 11 0 15,1 2 0-15,7-8 0 0,-2 1 0 0,6-3 0 16,0-3 0-16,6 0 0 0,0 0 0 0,2 0 0 15,-2-3 0-15,5 0 0 0,-2-2 0 0,3 2 0 16,0 0 0-16,3 0 0 0,-3-4 0 0,3 5 0 16,-2-4 0-16,8 0 0 0,-3 0 0 0,-27 6 0 15,0 0 0-15,30-3 0 0,0 0 0 0,-30 3 0 16,0 0 0-16,32-3 0 0,-3 0 0 0,4 3 0 16,-4-2 0-16,-29 2 0 0,0 0 0 0,37 0 0 15,-5 0 0-15,-32 0 0 0,0 0 0 0,0 0 0 16,0 0 0-16,32 0 0 0,-2-3 0 0,-1-1 0 15,1-2 0-15</inkml:trace>
  <inkml:trace contextRef="#ctx0" brushRef="#br0" timeOffset="15814.8877">12313 15425 2048 0,'2'-3'0'0,"-18"12"0"0,11-7 0 0,-4 7 0 0,0-3 0 16,3 9 0-16,-3-3 0 0,1 6 0 0,-1-4 0 15,0 4 0-15,0 0 0 0,3 5 0 0,-2-2 0 16,1 6 0-16,-2-3 0 0,4 8 0 0,-4 2 0 15,3-2 0-15,0 0 0 0,3 4 0 16,0-3 0-16,3 2 0 0,-3-2 0 0,6 2 0 0,0-2 0 16,3 2 0-16,-3-2 0 0,6 0 0 0,-3-1 0 0,2-2 0 15,1-1 0-15,6 1 0 0,-3 0 0 0,3-4 0 16,-4 1 0-16,4 0 0 0,0-3 0 0,1-1 0 16,-2-2 0-16,-14-21 0 0,0 0 0 15,21 18 0-15,-4-1 0 0,4-2 0 0,0 0 0 0,-21-15 0 16,0 0 0-16,20 9 0 0,1 0 0 0,-3-6 0 15,-1-3 0-15,2-3 0 0,-4-1 0 16,0-1 0-16,-4-4 0 0,1-3 0 0,0 1 0 0,-3-4 0 16,-4-3 0-16,2 0 0 0,-4 1 0 0,0-5 0 15,-3 2 0-15,-3 2 0 0,0-3 0 0,-1 0 0 16,-2 1 0-16,6 20 0 0,0 0 0 0,-8-18 0 16,-3 1 0-16,11 17 0 0,0 0 0 0,-16-15 0 15,-1-4 0-15,17 19 0 0,0 0 0 0,-18-11 0 16,-3-1 0-16,21 12 0 0,0 0 0 0,0 0 0 15,0 0 0-15,-21-6 0 0,-3-3 0 0,24 9 0 16,0 0 0-16,-21 0 0 0,0-3 0 0,4 6 0 16,-4 1 0-16,21-4 0 0,0 0 0 0,-14 8 0 15,-1 2 0-15,3 1 0 0,1 0 0 0</inkml:trace>
  <inkml:trace contextRef="#ctx0" brushRef="#br0" timeOffset="16716.0374">8274 13482 2048 0,'0'-9'0'0,"0"36"0"0,0-15 0 0,0 5 0 15,0-2 0-15,0 6 0 0,0-3 0 0,0 2 0 16,0 2 0-16,0 1 0 0,0-2 0 0,0 6 0 15,0-4 0-15,0-23 0 0,0 0 0 0,0 33 0 0,0-5 0 16,0-28 0-16,0 0 0 0,0 34 0 0,0-1 0 16,0-33 0-16,0 0 0 0,0 35 0 0,0-2 0 15,0-33 0-15,0 0 0 0,0 32 0 16,0 1 0-16,0-33 0 0,0 0 0 0,0 35 0 0,0-2 0 16</inkml:trace>
  <inkml:trace contextRef="#ctx0" brushRef="#br0" timeOffset="17098.9986">7763 14739 2048 0,'0'0'0'0,"0"0"0"0,0 0 0 0,3 0 0 0,0 0 0 0,0 0 0 16,0 0 0-16,6 0 0 0,0 0 0 0,6-3 0 16,-3 0 0-16,9 1 0 0,-4-4 0 0,7-1 0 15,-3 2 0-15,5-4 0 0,-2-1 0 0,8-1 0 16,1-2 0-16,4 2 0 0,-2-1 0 0,6 1 0 15,0-5 0-15,6 2 0 0,-2-1 0 0,6-3 0 16,-1 0 0-16,3 4 0 0,-2-4 0 0,-4 3 0 16,0 0 0-16,-1 3 0 0,-2 0 0 0,-6 3 0 15,0-3 0-15,2 4 0 0,-2-1 0 0,-3 3 0 16,0-3 0-16,-35 9 0 0,0 0 0 0,35-6 0 16,3 0 0-16,-3 0 0 0,0 0 0 0</inkml:trace>
  <inkml:trace contextRef="#ctx0" brushRef="#br0" timeOffset="18453.1859">12024 13989 2048 0,'-6'3'0'0,"30"-12"0"0,-15 6 0 16,6 0 0-16,-4-3 0 0,5 3 0 0,-2-2 0 16,5 1 0-16,-2-2 0 0,4 3 0 0,-3-2 0 15,2 1 0-15,1 2 0 0,0 2 0 0,-1-3 0 16,-2 3 0-16,-1 0 0 0,2 3 0 0,-1-3 0 15,-3 6 0-15,-4-1 0 0,1 4 0 0,-3-3 0 0,0 6 0 16,-3-3 0-16,-3 6 0 0,0-3 0 0,-3 2 0 16,-3-2 0-16,0 3 0 0,-3 0 0 15,0 0 0-15,-3-3 0 0,-2 3 0 0,-1-4 0 16,0 4 0-16,0 0 0 0,-3-3 0 16,-1 0 0-16,2-1 0 0,-4-1 0 0,6-2 0 0,-3 1 0 15,4 0 0-15,-3-3 0 0,4 1 0 0,1-2 0 0,4 1 0 16,-4-3 0-16,5 2 0 0,2-2 0 0,2 0 0 15,0 1 0-15,6-1 0 0,0-1 0 0,2 1 0 16,-2-3 0-16,7 4 0 0,-2-1 0 0,-11-3 0 16,0 0 0-16,18 3 0 0,-4 0 0 0,-14-3 0 15,0 0 0-15,21 5 0 0,-1 2 0 0,-20-7 0 16,0 0 0-16,25 9 0 16,-1-1 0-16,-24-8 0 0,0 0 0 0,0 0 0 0,0 0 0 0,26 15 0 15,-2 0 0-15,-7 3 0 0,-1-4 0 0,-8 4 0 16,-2-3 0-16,-3 0 0 0,0 0 0 0,-6-1 0 15,0-2 0-15,-3 0 0 0,1 0 0 0,-5 3 0 16,-1-4 0-16,11-11 0 0,0 0 0 0,-12 13 0 16,-3-1 0-16,15-12 0 0,0 0 0 0,-14 11 0 15,-4-2 0-15,18-9 0 0,0 0 0 0,-21 9 0 16,-2 0 0-16</inkml:trace>
  <inkml:trace contextRef="#ctx0" brushRef="#br0" timeOffset="18898.858">11559 15048 2048 0,'0'0'0'0,"3"3"0"0,-3-3 0 0,3 3 0 15,0-3 0-15,3 3 0 0,-3-3 0 0,5 0 0 0,-2 0 0 16,7 2 0-16,-4-2 0 0,9 0 0 0,-4-2 0 16,7 2 0-16,-4-3 0 0,7 0 0 0,-3-4 0 15,6 1 0-15,-3-2 0 0,9-1 0 0,-1 0 0 16,3-3 0-16,1 0 0 0,8 0 0 0,1-2 0 15,5-1 0-15,0 0 0 0,7-1 0 0,-3 2 0 16,7-4 0-16,-1 0 0 0,2 4 0 0,-4-4 0 16,2 3 0-16,-4 0 0 0,1 4 0 0,-3-4 0 15,-1 3 0-15,-3 0 0 0,1 3 0 0,-1-3 0 16,0 4 0-16,-2-4 0 0,-1 3 0 0,1-1 0 0,-4 2 0 16,-3-1 0-16,-1 2 0 0,-2 2 0 15,-3 2 0-15,0-3 0 0,-35 6 0 0,0 0 0 16,35-2 0-16,0-5 0 0,-35 7 0 0,0 0 0 0,0 0 0 15,0 0 0-15,35-6 0 0,-3 1 0 0</inkml:trace>
  <inkml:trace contextRef="#ctx0" brushRef="#br0" timeOffset="20188.031">10096 14825 2048 0,'0'0'0'0,"0"3"0"0,0 0 0 16,0 0 0-16,0 0 0 0,0-1 0 0,0-2 0 0,2 4 0 16,1-4 0-16,3 0 0 0,-3 0 0 0,6 3 0 15,-3-3 0-15,6 0 0 0,-4 0 0 0,4 2 0 16,0-2 0-16,4 0 0 0,-4 0 0 15,6 0 0-15,-4 0 0 0,4 0 0 0,-4 0 0 16,4 0 0-16,-1 0 0 0,2 0 0 0,-1 0 0 0,-1 0 0 16,2 0 0-16,-2 0 0 0,1 0 0 15,-1 0 0-15,-2 0 0 0,0 0 0 0,0 0 0 0</inkml:trace>
  <inkml:trace contextRef="#ctx0" brushRef="#br0" timeOffset="20465.5321">10110 15166 2048 0,'0'0'0'0,"3"0"0"15,0 0 0-15,3 0 0 0,0 0 0 0,3 0 0 16,-4 0 0-16,8 0 0 0,-2 0 0 0,5 0 0 16,-1 0 0-16,5 0 0 0,-2 0 0 0,3 0 0 15,-1 0 0-15,3 0 0 0,-2 0 0 0,3 0 0 16,1 0 0-16,4 0 0 0,1 0 0 0,-4 0 0 16,0 0 0-16,1-3 0 0,0 0 0 0</inkml:trace>
  <inkml:trace contextRef="#ctx0" brushRef="#br0" timeOffset="22733.0863">22523 12473 2048 0,'-9'-2'0'0,"36"8"0"15,-16-4 0-15,5 4 0 0,-2-2 0 0,8 5 0 16,-1-3 0-16,1 2 0 0,-1 1 0 0,9 3 0 16,-1-1 0-16,4 5 0 0,-3-4 0 0,5 2 0 15,1 1 0-15,8 6 0 0,1-3 0 0,9 6 0 16,-1-1 0-16,2 4 0 0,2-3 0 0,-1 3 0 15,0-1 0-15,2-2 0 0,-5 0 0 16,2-1 0-16,2-2 0 0,-1 0 0 0,1-1 0 0,3 2 0 16,-1-6 0-16,0 2 0 0,1-2 0 0,-2-1 0 15,1-4 0-15,1 1 0 0,-1-3 0 0,0-2 0 16,-2-2 0-16,-1-2 0 0,-3-3 0 0,0 0 0 16,-2 0 0-16,5-3 0 0,-4 0 0 0,6 1 0 15,-5-5 0-15,0 1 0 0,1-3 0 0,-1 0 0 16,-3 1 0-16,2-1 0 0,-3-3 0 0,-1 0 0 15,-2-4 0-15,3 5 0 0,-5-4 0 0,0 0 0 16,0-2 0-16,-5 2 0 0,0 0 0 0,-1 0 0 16,-2-3 0-16,-4 4 0 0,1-1 0 0,0 0 0 15,-4-3 0-15,-2 6 0 0,-3-2 0 0,-24 14 0 16,0 0 0-16,23-12 0 0,-3 0 0 0,-20 12 0 16,0 0 0-16,22-12 0 0,-1-3 0 0,-21 15 0 15,0 0 0-15,0 0 0 0,0 0 0 0,0 0 0 0,0 0 0 16,17-15 0-16,1 0 0 0,-18 15 0 15,0 0 0-15,0 0 0 0,0 0 0 0,0 0 0 0,0 0 0 16,12-11 0-16,-4-4 0 0,-8 15 0 16,0 0 0-16,0 0 0 0,0 0 0 0,3-9 0 0,1 0 0 15,-8 0 0-15,1 0 0 0,3 9 0 16,0 0 0-16,-5-3 0 0,-4-3 0 0,9 6 0 0,0 0 0 16,-11 0 0-16,-2-3 0 0,2 3 0 15,-4 0 0-15,15 0 0 0,0 0 0 0,-15 3 0 0,-4 0 0 16,19-3 0-16,0 0 0 0,0 0 0 0,0 0 0 15,0 0 0-15,0 0 0 0,-14 3 0 0,-4 0 0 16,18-3 0-16,0 0 0 0,0 0 0 0,0 0 0 16,-11 6 0-16,-5-3 0 0,16-3 0 0,0 0 0 15,-5 3 0-15,-1 0 0 0,6-3 0 0,0 0 0 16,3 0 0-16,-3 0 0 0,0 0 0 0,0 0 0 16,8 0 0-16,2-3 0 0,-10 3 0 0,0 0 0 15,14 0 0-15,1-3 0 0,-15 3 0 0,0 0 0 16,18 0 0-16,1-3 0 0,-19 3 0 0,0 0 0 15,0 0 0-15,0 0 0 0,20 0 0 0,-2 0 0 16,-18 0 0-16,0 0 0 0,0 0 0 0,0 0 0 0,18 6 0 16,-4 0 0-16,-14-6 0 0,0 0 0 15,11 12 0-15,2-1 0 0,-13-11 0 0,0 0 0 16,6 18 0-16,-1-3 0 0,-5-15 0 0,0 0 0 16,3 21 0-16,-3-3 0 0,0-18 0 0,0 0 0 15,-3 24 0-15,0-4 0 0,-5 4 0 0,-2-3 0 0</inkml:trace>
  <inkml:trace contextRef="#ctx0" brushRef="#br0" timeOffset="23135.517">23682 13369 2048 0,'0'0'0'16,"0"3"0"-16,0 0 0 0,3 2 0 0,0-1 0 0,0 2 0 16,0-3 0-16,6 4 0 0,-3-5 0 0,5 7 0 15,-1-2 0-15,4 4 0 0,-3-3 0 0,5 5 0 16,-2-2 0-16,4 1 0 0,-4 0 0 0,5 3 0 16,-4 0 0-16,3-1 0 0,-3-2 0 0,2 3 0 15,1 0 0-15,-18-15 0 0,0 0 0 0,17 18 0 16,-1-4 0-16,-16-14 0 0,0 0 0 0,0 0 0 15,0 0 0-15,17 13 0 0,1-2 0 0</inkml:trace>
  <inkml:trace contextRef="#ctx0" brushRef="#br0" timeOffset="23381.9192">23990 13295 2048 0,'0'0'0'0,"-3"0"0"0,0 0 0 0,0 0 0 0,-4 0 0 15,5 0 0-15,-1 0 0 0,0 0 0 0,-3 0 0 16,3 3 0-16,0-3 0 0,1 3 0 0,-4-1 0 16,-1 5 0-16,2-1 0 0,-1 6 0 0,-3-4 0 15,3 7 0-15,-3 0 0 0,3 3 0 0,-2 0 0 16,2 3 0-16,-1-4 0 0,2 4 0 0,-1 0 0 16,0-1 0-16,-3 1 0 0,3 0 0 0,0 0 0 15,6-21 0-15,0 0 0 0,0 0 0 0,0 0 0 16,-6 18 0-16,-3-1 0 0,-1 2 0 0,2-5 0 0</inkml:trace>
  <inkml:trace contextRef="#ctx0" brushRef="#br0" timeOffset="23732.0296">24342 13215 2048 0,'0'0'0'0,"0"0"0"0,0 0 0 0,0 0 0 16,0 0 0-16,0 3 0 0,0-3 0 0,0 3 0 16,0 0 0-16,0 3 0 0,0-1 0 0,0 8 0 15,-3-4 0-15,0 2 0 0,0 1 0 0,0 6 0 16,-2-4 0-16,-1 4 0 0,-4-2 0 0,5 0 0 16,-4 2 0-16,4 2 0 0,-5-2 0 0,4-2 0 15,1 0 0-15,2-2 0 0,-3 1 0 0,3-3 0 16,0-1 0-16,3 2 0 0,-4-5 0 0,4 4 0 15,0-3 0-15,7 0 0 0,-4 0 0 0,8 0 0 16,-2-4 0-16,3 2 0 0,0-1 0 0,6-4 0 16,-4 2 0-16,4 1 0 0,-3-2 0 0,4 1 0 15,-2-4 0-15,-17 0 0 0,0 0 0 0,21 2 0 16,0-2 0-16,-21 0 0 0,0 0 0 0,23 0 0 16,-3-2 0-16,-20 2 0 0,0 0 0 0,21-4 0 15,0 1 0-15,-3-6 0 0,0 1 0 0</inkml:trace>
  <inkml:trace contextRef="#ctx0" brushRef="#br0" timeOffset="23932.2649">24526 13346 2048 0,'0'0'0'0,"0"2"0"0,-3 1 0 0,3 3 0 0,-3-3 0 16,3-1 0-16,-3 2 0 0,0-1 0 0,0 0 0 16,0 3 0-16,1 0 0 0,-1 3 0 0,0 0 0 15,3 3 0-15,-4 0 0 0,1 2 0 16,0 1 0-16,3 3 0 0,0 0 0 0,0 3 0 0,-2-4 0 15,2 4 0-15,-3 0 0 0,3 3 0 0,0-3 0 16,0 2 0-16,0 1 0 0,0-24 0 0,0 0 0 16,0 0 0-16,0 0 0 0,-3 30 0 0,-3-4 0 15</inkml:trace>
  <inkml:trace contextRef="#ctx0" brushRef="#br0" timeOffset="25032.2233">22392 9342 2048 0,'-3'-11'0'0,"9"46"0"16,-3-23 0-16,0 6 0 0,-3-1 0 0,3 2 0 16,-3-2 0-16,4 6 0 0,-4-1 0 0,2 1 0 15,-2 0 0-15,3 8 0 0,1-1 0 0,-1 2 0 16,-3-2 0-16,0-30 0 0,0 0 0 0,3 32 0 16,0-2 0-16,-3-30 0 0,0 0 0 0,3 36 0 15,-1-1 0-15,-2-35 0 0,0 0 0 0,7 42 0 16,-1-4 0-16,-6-38 0 0,0 0 0 0,8 45 0 15,1-1 0-15,-9-44 0 0,0 0 0 0,12 42 0 16,-3-3 0-16</inkml:trace>
  <inkml:trace contextRef="#ctx0" brushRef="#br0" timeOffset="25748.4101">25137 9310 2048 0,'0'0'0'0,"0"0"0"16,0 0 0-16,0 0 0 0,0 0 0 0,0 3 0 15,0 0 0-15,0 3 0 0,0 0 0 16,0 3 0-16,0-1 0 0,0 7 0 0,0 0 0 0,0 3 0 16,-3-3 0-16,0 6 0 0,0-1 0 0,0 1 0 15,0-1 0-15,1 1 0 0,-5 0 0 0,4 3 0 16,-3-4 0-16,1 2 0 0,-1-2 0 0,0 1 0 16,0 0 0-16,6-21 0 0,0 0 0 0,0 0 0 15,0 0 0-15,-3 21 0 0,-4-1 0 0,7-20 0 16,0 0 0-16,0 21 0 0,-3-3 0 0,3-18 0 15,0 0 0-15,6 17 0 0,1 1 0 0,5-6 0 16,-3 0 0-16,9 0 0 0,-4-3 0 0,-14-9 0 16,0 0 0-16,21 6 0 0,-1-3 0 0,6 0 0 15,-2 0 0-15,7 0 0 0,-2-3 0 0,-29 0 0 16,0 0 0-16,0 0 0 0,0 0 0 0,30 0 0 16,-1 0 0-16,1 2 0 0,-4-2 0 0,-26 0 0 0,0 0 0 15,0 0 0-15,0 0 0 0,0 0 0 16,0 0 0-16,30 0 0 0,0-2 0 0</inkml:trace>
  <inkml:trace contextRef="#ctx0" brushRef="#br0" timeOffset="26014.3598">25362 9594 2048 0,'0'0'0'0,"0"0"0"0,0 0 0 0,0 0 0 0,0 0 0 16,0 4 0-16,0-4 0 0,0 3 0 0,0 0 0 16,3 3 0-16,-3-1 0 0,3 5 0 0,-3-2 0 15,3 4 0-15,0 0 0 0,0 6 0 0,-3-4 0 16,2 4 0-16,-2 0 0 0,3 2 0 0,-3-2 0 16,3 3 0-16,0 0 0 0,0 3 0 0,1-3 0 15,-4-21 0-15,0 0 0 0,3 24 0 0,-3-1 0 16,0-23 0-16,0 0 0 0,2 29 0 0,-2 1 0 15,0-30 0-15,0 0 0 0,0 36 0 0,-2-4 0 0</inkml:trace>
  <inkml:trace contextRef="#ctx0" brushRef="#br0" timeOffset="27898.8562">22725 15048 2048 0,'-6'3'0'0,"26"-13"0"0,-11 5 0 0,3-1 0 15,-4-3 0-15,9 0 0 0,-3 1 0 0,1-2 0 0,-4-1 0 16,5 1 0-16,-2 2 0 0,1-1 0 16,-3 0 0-16,2 2 0 0,-2-1 0 0,3 5 0 15,0-3 0-15,0 3 0 0,-3-1 0 0,0 4 0 0,-1 0 0 16,2 4 0-16,-5-1 0 0,1 0 0 15,0 0 0-15,-3 5 0 0,0-1 0 0,-1 3 0 16,-2-2 0-16,0 3 0 0,-3 2 0 0,-3 1 0 16,0-2 0-16,1 3 0 0,-4-1 0 0,-3 4 0 15,0-3 0-15,0 3 0 0,-2-1 0 0,-4 1 0 0,0 0 0 16,3 3 0-16,-3-3 0 0,-1 3 0 0,-1-3 0 16,-1 2 0-16,1 1 0 0,-1-1 0 0,1 1 0 15,-1-3 0-15,0 0 0 0,6 0 0 0,-2-4 0 16,3-3 0-16,0 3 0 0,5-3 0 15,-3-2 0-15,6 0 0 0,-3 0 0 0,3 0 0 0,-2 0 0 16,5-3 0-16,0 0 0 0,0-6 0 0,0 0 0 16,5 6 0-16,1-1 0 0,7 1 0 0,-5-3 0 15,6 4 0-15,3-5 0 0,4 2 0 0,-4-2 0 16,-17-2 0-16,0 0 0 0,23 3 0 0,-3-3 0 16,-20 0 0-16,0 0 0 0,27 0 0 0,0 0 0 15,-27 0 0-15,0 0 0 0,36 0 0 0,0 0 0 16,-36 0 0-16,0 0 0 0,0 0 0 0,0 0 0 15,41 0 0-15,0-3 0 0,1 1 0 0,0-4 0 0</inkml:trace>
  <inkml:trace contextRef="#ctx0" brushRef="#br0" timeOffset="28283.7215">22509 15919 2048 0,'0'0'0'0,"2"0"0"0,1 0 0 0,3 0 0 16,0 0 0-16,3 0 0 0,-3 0 0 0,5 0 0 15,-1 0 0-15,4 0 0 0,1 0 0 0,6 0 0 16,-3 0 0-16,2-2 0 0,1-2 0 0,6 2 0 16,-3-4 0-16,8 0 0 0,1 0 0 0,3 0 0 15,-1-3 0-15,7 3 0 0,-1-3 0 0,3 0 0 16,1 0 0-16,-1 3 0 0,1-3 0 0,-3 3 0 16,-4-3 0-16,4 6 0 0,-4-3 0 0,1 4 0 15,-1-4 0-15,1 2 0 0,-4 1 0 0,0 3 0 16,-1 0 0-16,-5 0 0 0,1 0 0 0,-30 0 0 15,0 0 0-15,29 3 0 0,1-3 0 0,-30 0 0 16,0 0 0-16,0 0 0 0,0 0 0 0,32 4 0 0,-2-1 0 16</inkml:trace>
  <inkml:trace contextRef="#ctx0" brushRef="#br0" timeOffset="28982.2201">23142 16136 2048 0,'0'0'0'0,"0"4"0"0,0-2 0 0,0 4 0 0,0-3 0 16,0 0 0-16,0-1 0 0,0 1 0 0,0-3 0 15,0 3 0-15,0-3 0 0,4 0 0 0,-4-3 0 16,3 0 0-16,0 1 0 0,3-1 0 0,-3 0 0 16,5 0 0-16,-1 0 0 0,4-3 0 0,1 0 0 15,3 3 0-15,-4-2 0 0,7 1 0 0,-3-2 0 0,3 3 0 16,-4-4 0-16,5 5 0 0,-5-1 0 0,4 0 0 16,-3 0 0-16,3 3 0 0,-4 0 0 0,1 3 0 15,-3-3 0-15,3 6 0 16,-4-4 0-16,2 8 0 0,-2 0 0 0,-2-2 0 0,1 2 0 0,-1 1 0 15,-1 0 0-15,-2 2 0 0,-3-2 0 16,0 1 0-16,-3 0 0 0,-3 0 0 0,0-1 0 0,-3 1 0 16,1-3 0-16,-4 3 0 0,-1 0 0 15,1 0 0-15,-2-3 0 0,-2-1 0 0,-1 2 0 0,-1-2 0 16,0 1 0-16,0 1 0 0,-2-4 0 0,2-1 0 16,1 1 0-16,1 0 0 0,-1 0 0 0,2 0 0 15,-1-3 0-15,5-1 0 0,-5 2 0 16,7-1 0-16,-2 0 0 0,5 0 0 0,-3-3 0 0,6 3 0 15,-2-1 0-15,4 1 0 0,-2-3 0 0,6 3 0 16,-3-3 0-16,5 3 0 0,-2 1 0 0,7 1 0 16,-5-2 0-16,7 3 0 0,-2-3 0 0,2 6 0 15,-4-3 0-15,4 3 0 0,0 0 0 0,-15-9 0 16,0 0 0-16,14 11 0 0,1-1 0 0,-15-10 0 16,0 0 0-16,18 18 0 0,-3-3 0 0,-15-15 0 15,0 0 0-15,14 21 0 0,-2-4 0 16,-12-17 0-16,0 0 0 0,9 23 0 0,-3-2 0 0,-3 6 0 15,-1-3 0-15,-4 5 0 0,-1-3 0 0,-3-1 0 16,-3-1 0-16,9-24 0 0,0 0 0 0,-9 17 0 16,-2 1 0-16,-4-7 0 0,0 2 0 0,15-13 0 15,0 0 0-15,-17 9 0 0,-1 0 0 0,18-9 0 16,0 0 0-16,-18 3 0 0,-2-3 0 0,20 0 0 16,0 0 0-16,-21-6 0 0,-4 0 0 0,5-6 0 0,-4 0 0 15</inkml:trace>
  <inkml:trace contextRef="#ctx0" brushRef="#br0" timeOffset="30164.6585">22946 8352 2048 0,'-5'2'0'0,"27"-16"0"16,-17 6 0-16,7-2 0 0,0 2 0 0,2-2 0 15,2-1 0-15,1 2 0 0,1-3 0 0,5 1 0 16,-2-5 0-16,9 2 0 0,-3-2 0 0,5 2 0 15,-2-1 0-15,5 0 0 0,-3 1 0 0,14-1 0 0,-5 0 0 16,12 0 0-16,-3-2 0 0,7 1 0 0,-1-1 0 16,3 5 0-16,1 0 0 0,-1 3 0 15,-3 0 0-15,-3 6 0 0,-2 0 0 0,-1 0 0 0,1 0 0 16,-1 6 0-16,0-3 0 0,-3 3 0 0,-2 0 0 16,0 4 0-16,-4-5 0 0,1 7 0 15,-3-2 0-15,1 1 0 0,-1 1 0 0,0 3 0 0,-4-1 0 16,-35-11 0-16,0 0 0 0,39 15 0 0,-4-3 0 15,-35-12 0-15,0 0 0 0,35 18 0 0,1 0 0 16,-36-18 0-16,0 0 0 0,36 20 0 0,-3 1 0 16,-33-21 0-16,0 0 0 0,0 0 0 0,0 0 0 15,32 21 0-15,-2-3 0 0,-30-18 0 0,0 0 0 16,0 0 0-16,0 0 0 0,0 0 0 0,0 0 0 16,27 14 0-16,-5 1 0 0,-22-15 0 0,0 0 0 15,13 10 0-15,-2-4 0 0,-11-6 0 0,0 0 0 16,3-3 0-16,-3 0 0 0,-3-4 0 0,0 1 0 15,3 6 0-15,0 0 0 0,-5-12 0 0,-4 0 0 16,9 12 0-16,0 0 0 0,-10-14 0 0,2-4 0 16,8 18 0-16,0 0 0 0,0 0 0 0,0 0 0 15,0 0 0-15,0 0 0 0,-9-18 0 0,-3 0 0 0,12 18 0 16,0 0 0-16,0 0 0 0,0 0 0 16,0 0 0-16,0 0 0 0,-6-14 0 0,1-4 0 15,5 18 0-15,0 0 0 0,-3-12 0 0,0 0 0 16,3 12 0-16,0 0 0 0,3-6 0 0,-3 1 0 0,8 5 0 15,-2 0 0-15,-6 0 0 0,0 0 0 0,10 5 0 16,-2-1 0-16,3 4 0 0,2 1 0 0,-2 3 0 16,-2-3 0-16,-9-9 0 0,0 0 0 0,16 14 0 15,-5-2 0-15,-11-12 0 0,0 0 0 0,13 15 0 16,-2 0 0-16,-11-15 0 0,0 0 0 0,0 0 0 16,0 0 0-16,12 18 0 0,-3 0 0 0,0-1 0 15,-3 2 0-15,-4-2 0 0,-2 1 0 0,0-18 0 16,0 0 0-16,-2 15 0 0,-4-3 0 0,6-12 0 15,0 0 0-15,-9 14 0 0,0-3 0 0,-3-1 0 16,1-2 0-16,-4-1 0 0,-2-1 0 0,-5-3 0 16,-2-3 0-16</inkml:trace>
  <inkml:trace contextRef="#ctx0" brushRef="#br0" timeOffset="30498.6998">23273 7427 2048 0,'0'0'0'0,"3"3"0"0,0-3 0 16,-1 3 0-16,1-3 0 0,3 3 0 0,0-3 0 16,4 3 0-16,-4-3 0 0,5 3 0 0,-1 0 0 15,4 0 0-15,-2 0 0 0,3 3 0 16,-1-4 0-16,4 7 0 0,0-2 0 0,2 4 0 0,1-2 0 16,4 6 0-16,-5-3 0 0,7 5 0 0,-1-2 0 15,1 3 0-15,-3-4 0 0,-24-14 0 0,0 0 0 16,22 16 0-16,-1-1 0 0</inkml:trace>
  <inkml:trace contextRef="#ctx0" brushRef="#br0" timeOffset="30765.8994">23590 7356 2048 0,'0'0'0'16,"0"0"0"-16,0 0 0 0,0 0 0 0,0 0 0 16,0 2 0-16,-3-2 0 0,0 3 0 0,0 0 0 0,0 7 0 15,-3-4 0-15,0 5 0 0,0-1 0 0,4 4 0 16,-4-2 0-16,0 6 0 0,-1 0 0 16,2 2 0-16,-4-2 0 0,3 3 0 0,-3-4 0 0,3 7 0 15,-2-3 0-15,8-21 0 0,0 0 0 0,-6 24 0 16,0-3 0-16,6-21 0 0,0 0 0 0,-7 24 0 15,-2-3 0-15</inkml:trace>
  <inkml:trace contextRef="#ctx0" brushRef="#br0" timeOffset="31115.7412">23812 7246 2048 0,'0'0'0'0,"0"0"0"0,0 0 0 0,0 3 0 16,0 0 0-16,0 1 0 0,0-4 0 0,0 8 0 15,0-2 0-15,0 3 0 0,0 0 0 0,0 6 0 16,-3-4 0-16,0 4 0 0,0-3 0 0,3 3 0 16,-3 0 0-16,0 3 0 0,1-3 0 0,-1-1 0 15,-1 1 0-15,4 0 0 0,-3 0 0 0,3 0 0 16,0-1 0-16,3-2 0 0,1 0 0 0,4-3 0 15,-2-1 0-15,2 2 0 0,2-4 0 0,2-1 0 16,0 1 0-16,3-3 0 0,-1 0 0 0,2 0 0 16,-2-3 0-16,4 3 0 0,-4-3 0 0,4 0 0 15,-1-3 0-15,2 3 0 0,-1 0 0 0,0 0 0 16,-3-3 0-16,-1 0 0 0,1 0 0 0,-15 3 0 16,0 0 0-16,15 0 0 0,-3-3 0 0,-3 0 0 15,-1-2 0-15,-5-1 0 0,0-4 0 0</inkml:trace>
  <inkml:trace contextRef="#ctx0" brushRef="#br0" timeOffset="31315.3272">23966 7371 2048 0,'0'0'0'0,"0"0"0"0,0 0 0 16,0 0 0-16,0 0 0 0,0 3 0 15,0-3 0-15,0 3 0 0,0 0 0 0,3 3 0 0,-3-1 0 16,3 5 0-16,-3-2 0 0,6 4 0 0,-3 0 0 15,0 0 0-15,0 0 0 0,3 2 0 0,-1 1 0 16,1 3 0-16,1 0 0 0,2-1 0 16,-3-2 0-16,0 6 0 0,0-3 0 0,0 3 0 0,0-3 0 0,-1 3 0 15,1-4 0-15,0 1 0 0,-2 0 0 0</inkml:trace>
  <inkml:trace contextRef="#ctx0" brushRef="#br0" timeOffset="33117.1474">24411 15857 2048 0,'-9'-3'0'0,"38"12"0"0,-16-5 0 16,1-2 0-16,1-2 0 0,2 3 0 0,-1-3 0 15,1 3 0-15,-2-3 0 0,0 3 0 0,0-3 0 16,0 0 0-16,0 0 0 0,-1 0 0 0,-1 0 0 16,-2 3 0-16,0-3 0 0,-1 0 0 0,-1 0 0 15,-4 0 0-15,1 0 0 0,-3 0 0 16,-3 0 0-16,0-3 0 0,-3 0 0 0</inkml:trace>
  <inkml:trace contextRef="#ctx0" brushRef="#br0" timeOffset="33332.0454">24225 16052 2048 0,'0'0'0'0,"0"3"0"16,0 1 0-16,3 2 0 0,0 1 0 0,-1-2 0 0,1-2 0 15,6 3 0-15,-4-4 0 0,11 4 0 0,-5-3 0 0,7 0 0 16,-4-1 0-16,7 5 0 0,-2-4 0 0,4 0 0 16,-2 0 0-16,6 1 0 0,-3-2 0 0,8 1 0 15,-2-3 0-15,2 0 0 0,1 0 0 0,-3 0 0 16,-1-3 0-16,1 1 0 0,-1-5 0 0</inkml:trace>
  <inkml:trace contextRef="#ctx0" brushRef="#br0" timeOffset="34169.0362">26221 14923 2048 0,'0'0'0'0,"0"0"0"0,-3 0 0 16,0 0 0-16,0 0 0 0,1-3 0 0,-4-1 0 15,0 2 0-15,-3-4 0 0,-3 3 0 0,1 0 0 16,-4-1 0-16,-1 2 0 0,1-1 0 0,-2 0 0 16,-1 3 0-16,-3-3 0 0,1 3 0 0,-1-3 0 15,0 6 0-15,1-3 0 0,-5 6 0 16,1-3 0-16,24-3 0 0,0 0 0 0,-26 9 0 0,-1-3 0 16,4 6 0-16,0-1 0 0,23-11 0 0,0 0 0 15,-16 20 0-15,-1-6 0 0,8 1 0 0,-1-1 0 16,7 1 0-16,0 0 0 0,6 2 0 0,0-2 0 15,7 0 0-15,-4 0 0 0,6 0 0 0,-1 0 0 16,7-1 0-16,0 1 0 0,2 0 0 0,-2 0 0 16,12 3 0-16,-3-1 0 0,3 4 0 0,-3-3 0 15,1 3 0-15,2-3 0 0,-1 2 0 0,-2-2 0 0,1 5 0 16,-5-2 0-16,1 4 0 0,-1-5 0 0,-2 4 0 16,-3-3 0-16,-18-21 0 0,0 0 0 15,17 23 0-15,-2 1 0 0,-3 3 0 0,-4-3 0 0,-5-1 0 16,1 0 0-16,-8-1 0 15,1-1 0-15,3-21 0 0,0 0 0 0,-5 15 0 0,-4-1 0 16,-6 1 0-16,1-3 0 0,-7 0 0 0,1 0 0 16,-4-4 0-16,-3-2 0 0,3 0 0 0,-3-2 0 0,4-4 0 15,-4 0 0-15,1-4 0 0,-1-2 0 0,3 0 0 16,0 1 0-16,3-5 0 0,0 2 0 16,21 8 0-16,0 0 0 0,-14-11 0 0,-1-2 0 0,6-2 0 15,-3 1 0-15,9-1 0 0,-3-3 0 0,9 0 0 16,-3-4 0-16,6 5 0 0,1-4 0 0,4 4 0 15,0-4 0-15,5 3 0 0,-2-2 0 0,7-4 0 16,-2 0 0-16,1 4 0 0,1-3 0 0,0 4 0 16,-1-2 0-16,4 0 0 0,-3 0 0 0,-1 3 0 15,-1 0 0-15,-1 1 0 0,-1-3 0 0,-2 4 0 16,-3-1 0-16,-4 2 0 0,2 0 0 0,-5 0 0 16,1 0 0-16,0 0 0 0,-1-2 0 0,-5 2 0 15,0 0 0-15,0 0 0 0,-2 0 0 0,-4 1 0 16,0-1 0-16,-2 4 0 0,-2-5 0 0,2 4 0 15,-4-2 0-15,0 2 0 0,-3-1 0 0,0 5 0 16,0-1 0-16,0 3 0 0,-2-3 0 0</inkml:trace>
  <inkml:trace contextRef="#ctx0" brushRef="#br0" timeOffset="34583.6502">25291 16130 2048 0,'0'0'0'0,"6"3"0"0,0 0 0 16,3 1 0-16,-1-2 0 0,5 4 0 0,-2-3 0 15,3 0 0-15,2-1 0 0,8 1 0 0,-5-3 0 16,9 3 0-16,-1-3 0 0,11 0 0 0,-3-3 0 16,10 3 0-16,0 0 0 0,5 0 0 0,0-3 0 15,7 3 0-15,-4 0 0 0,9 0 0 0,-2 0 0 16,2 0 0-16,-3 0 0 0,1 0 0 0,-4 0 0 15,-3 0 0-15,-3 0 0 0,1 0 0 0,-2 0 0 16,-1 0 0-16,1 0 0 0,-6 0 0 0,-2 0 0 16,-2 3 0-16,-1-3 0 0,-38 0 0 0,0 0 0 15,37 6 0-15,-5-3 0 0,-32-3 0 0,0 0 0 16,0 0 0-16,0 0 0 0,24 7 0 0,0-5 0 0,-13 1 0 16,0 0 0-16</inkml:trace>
  <inkml:trace contextRef="#ctx0" brushRef="#br0" timeOffset="34901.8304">25729 16382 2048 0,'0'0'0'0,"0"6"0"16,0 0 0-16,0 2 0 0,0 1 0 0,0 3 0 15,0-3 0-15,0 0 0 0,0 0 0 0,0 6 0 16,0-4 0-16,0 7 0 0,0-3 0 0,4 6 0 16,-4 0 0-16,2 5 0 0,-2-2 0 0,3 12 0 15,0-4 0-15,0 6 0 0,-3-1 0 0,3 7 0 16,-3 1 0-16,0 5 0 0,-3 0 0 16,0 1 0-16,0 0 0 0,0-5 0 0,-3 2 0 15,0-10 0-15,0 1 0 0,6-39 0 0,0 0 0 0,-2 34 0 16,-4-5 0-16,6-29 0 0,0 0 0 0,0 0 0 15,0 0 0-15,0 0 0 0,0 0 0 0,-3 21 0 16,0-1 0-16,6-8 0 0,-3-4 0 0</inkml:trace>
  <inkml:trace contextRef="#ctx0" brushRef="#br0" timeOffset="35349.0377">26189 16574 2048 0,'0'0'0'0,"0"-2"0"0,0-1 0 16,0 0 0-16,0-3 0 0,2 3 0 0,2-3 0 15,2 0 0-15,0 1 0 0,2-2 0 0,2-2 0 16,4 1 0-16,-3-4 0 0,5 5 0 0,-2-2 0 16,4 4 0-16,-1-2 0 0,5 4 0 0,-4 0 0 15,2 3 0-15,-2-2 0 0,0 7 0 0,-1-2 0 16,2 7 0-16,-2-5 0 0,-2 8 0 0,-4-1 0 15,-1 5 0-15,-1-2 0 0,-3 6 0 0,-3 0 0 16,-3 2 0-16,0-2 0 0,-3 6 0 0,0-4 0 16,-5 10 0-16,-6-3 0 0,3 2 0 0,-4-2 0 15,0-1 0-15,-3-2 0 0,1 0 0 0,-4-1 0 16,3 1 0-16,-2 0 0 0,2-3 0 0,-4-1 0 16,22-23 0-16,0 0 0 0,0 0 0 0,0 0 0 0,-17 21 0 15,-1 0 0-15,18-21 0 0,0 0 0 0,0 0 0 16,0 0 0-16,-11 20 0 0,-1-2 0 0,8-3 0 15,1 0 0-15,10-3 0 0,-4-1 0 0,8 2 0 16,1-4 0-16,6 3 0 0,0-4 0 0,6 2 0 16,-3-2 0-16,11 0 0 0,0 2 0 0,4 0 0 15,-3-5 0-15,3 1 0 0,-1-1 0 0,-35-5 0 16,0 0 0-16,41 6 0 0,0 1 0 0,5-2 0 16,-5 1 0-16,-6 0 0 0,0-2 0 0</inkml:trace>
  <inkml:trace contextRef="#ctx0" brushRef="#br1" timeOffset="39881.9002">15705 8207 2048 0,'0'-9'0'0,"0"36"0"0,0-16 0 16,3 7 0-16,-3-2 0 15,3 4 0-15,-3-2 0 0,3 6 0 0,0-2 0 0,-1 12 0 16,-2-2 0-16,4 4 0 0,-4 0 0 0,3 5 0 0,-3-2 0 15,0-39 0-15,0 0 0 0,0 44 0 0,0-3 0 16,0-41 0-16,0 0 0 0,0 0 0 0,0 0 0 16,0 0 0-16,0 0 0 0,3 38 0 0,-3 2 0 15,0-40 0-15,0 0 0 0,0 0 0 16,0 0 0-16,3 32 0 0,-3-2 0 0,0-30 0 0,0 0 0 16,3 13 0-16,0-2 0 0,-1-11 0 15,1-3 0-15,0-5 0 0,0-2 0 0,0-5 0 16,1-3 0-16,-1-2 0 0,-1-5 0 0,4-2 0 15,0-1 0-15,2-8 0 0,2-3 0 0,-2-5 0 0,1 0 0 16,3 2 0-16,0-3 0 0,-4 10 0 0,2-1 0 16,2 10 0-16,-3-4 0 0,0 10 0 0,-3-2 0 15,0 10 0-15,-1 1 0 0,-2 5 0 0,0-4 0 16,4 8 0-16,-4-1 0 0,2 6 0 0,-2-1 0 16,3 10 0-16,-3-2 0 0,3 7 0 0,0-1 0 15,0 7 0-15,-3 1 0 0,3 8 0 0,-1-3 0 16,2 7 0-16,-1-2 0 0,-6-34 0 0,0 0 0 15,5 32 0-15,1 1 0 0,-6-33 0 0,0 0 0 16,0 0 0-16,0 0 0 0,0 0 0 0,0 0 0 16,6 32 0-16,-3 1 0 0,-3-33 0 0,0 0 0 15,6 27 0-15,-3-4 0 0,3-8 0 0,0-1 0 16,-1-11 0-16,1-3 0 0,4-5 0 0,-1-4 0 16,0-6 0-16,-4 0 0 0,5-6 0 0,-2-2 0 15,4-10 0-15,0 1 0 0,0-4 0 0,0 0 0 16,2-3 0-16,-2-2 0 0,3 3 0 0,-1-1 0 15,-14 39 0-15,0 0 0 0,15-27 0 0,-2 1 0 0,2 11 0 16,-1 0 0-16,-1 15 0 0,-5-3 0 16,1 12 0-16,0-3 0 0,0 8 0 0,-1-2 0 0,1 12 0 15,-2-3 0-15,-2 6 0 0,1 0 0 16,3 11 0-16,-4-2 0 0,5 8 0 0,-4-2 0 0,-6-42 0 16,0 0 0-16,5 45 0 0,-2-4 0 0,-3-41 0 15,0 0 0-15,6 38 0 0,-3-3 0 0,-3-35 0 16,0 0 0-16,0 0 0 0,0 0 0 0,6 33 0 15,0-3 0-15</inkml:trace>
  <inkml:trace contextRef="#ctx0" brushRef="#br1" timeOffset="41298.3944">16760 8284 2048 0,'3'3'0'0,"-17"-15"0"0,5 9 0 0,1 1 0 15,0-1 0-15,-1 0 0 0,0 0 0 0,0 3 0 16,-2 0 0-16,1 3 0 0,2-3 0 0,-4 8 0 16,0-2 0-16,3 6 0 0,-2-3 0 0,-2 9 0 15,2-3 0-15,2 5 0 0,-3-2 0 0,4 2 0 16,-1 1 0-16,2 3 0 0,1-1 0 0,3 8 0 15,-3-5 0-15,6 1 0 0,-3-3 0 0,6 2 0 16,0-2 0-16,-3-24 0 0,0 0 0 0,6 24 0 16,-4-1 0-16,9-2 0 0,-2-3 0 0,-9-18 0 0,0 0 0 15,11 12 0-15,-2-4 0 0,6-4 0 0,-3-4 0 16,2-6 0-16,2 0 0 0,-2-4 0 16,-3-1 0-16,5-4 0 0,-5-3 0 0,1-2 0 0,0-1 0 15,-1-6 0-15,0-2 0 0,-3-1 0 0,1-2 0 16,-4 2 0-16,2-3 0 0,-1 3 0 0,0 1 0 15,-4 4 0-15,-2 3 0 0,3 4 0 0,-3-3 0 16,0 9 0-16,-3 1 0 0,3 5 0 0,-2-1 0 16,2 7 0-16,-3-3 0 0,0 10 0 0,0-4 0 15,3 8 0-15,-3-2 0 0,0 9 0 0,-1 0 0 16,4 5 0-16,0-2 0 0,0 5 0 0,0-2 0 16,4 9 0-16,-1-4 0 0,3 2 0 0,-3-1 0 15,-3-30 0-15,0 0 0 0,5 29 0 0,1-3 0 16,-6-26 0-16,0 0 0 0,13 30 0 0,-5-3 0 15,-8-27 0-15,0 0 0 0,0 0 0 0,0 0 0 16,14 23 0-16,2-2 0 0,2-6 0 0,-1-1 0 16,-2-7 0-16,-1-4 0 0,0-6 0 0,-3 0 0 15,1-6 0-15,0 0 0 0,-1-6 0 0,-2-3 0 16,0-3 0-16,0-2 0 0,0-7 0 0,-4-2 0 16,2 0 0-16,-1-1 0 0,-1 3 0 0,-2-2 0 15,0 4 0-15,0-1 0 0,0 8 0 0,0-3 0 16,0 13 0-16,-3-4 0 0,0 5 0 0,0-1 0 15,3 8 0-15,-3-3 0 0,0 6 0 0,-3-3 0 16,3 12 0-16,-3-3 0 0,3 6 0 0,-3 0 0 16,3 8 0-16,-3-2 0 0,3 6 0 0,0-3 0 0,0 5 0 15,0-2 0-15,0 6 0 0,-3 0 0 16,3-30 0-16,0 0 0 0,0 0 0 0,0 0 0 0,0 0 0 16,0 0 0-16,0 29 0 0,-3 1 0 0,3-30 0 15,0 0 0-15,0 0 0 0,0 0 0 0,0 20 0 16,-3 1 0-16,6-9 0 0,-3-3 0 0,6-9 0 15,-3 0 0-15,3-9 0 0,-3 0 0 0,3-6 0 16,0 1 0-16,2-7 0 0,-2-3 0 0,3 1 0 16,-3-4 0-16,4-7 0 0,-1-2 0 0,3 8 0 15,-4-5 0-15,5 7 0 0,-5-1 0 0,1 9 0 16,-1-2 0-16,2 11 0 0,-2-4 0 0,1 10 0 16,-2 0 0-16,1 6 0 0,-2 0 0 0,2 10 0 15,-2-4 0-15,1 8 0 0,-1-2 0 0,-1 5 0 16,1 1 0-16,0 3 0 0,0-1 0 0,1 9 0 15,-4-1 0-15,3-1 0 0,-1 0 0 0,-5-30 0 16,0 0 0-16,7 26 0 0,-1 1 0 0,-6-27 0 16,0 0 0-16,0 0 0 0,0 0 0 0,11 26 0 15,-2-2 0-15,3-6 0 0,-1-1 0 16,2-8 0-16,-5-2 0 0,4-4 0 0,-4-3 0 0,5-7 0 16,-5 1 0-16,1-8 0 0,0-2 0 0,0-1 0 15,-3-4 0-15,2-2 0 0,0-1 0 0,0-8 0 16,-2-4 0-16,0 4 0 0,1-4 0 0,-2 2 0 15,-2 2 0-15,-3 32 0 0,0 0 0 0,0 0 0 16,0 0 0-16,0 0 0 0,0 0 0 0,3-26 0 16,0-4 0-16,0 13 0 0,-3-2 0 0,0 19 0 15,0 0 0-15,3 0 0 0,-3-3 0 0,2 15 0 16,-2-2 0-16,3 10 0 0,1-3 0 0,2 8 0 16,-3-2 0-16,2 7 0 0,1-1 0 0,4 2 0 15,-5-5 0-15,4 1 0 0,-1-1 0 0,-8-26 0 16,0 0 0-16,13 24 0 0,-5 0 0 0,-8-24 0 15,0 0 0-15,0 0 0 0,0 0 0 0,15 20 0 16,-3-2 0-16,2-6 0 0,0-4 0 0,0-4 0 16,-2-4 0-16,0-6 0 0,-1 0 0 0,1-6 0 15,-3 0 0-15,2-6 0 0,-1-2 0 0,-1-4 0 16,-4 1 0-16,4-11 0 0,-3 2 0 16,0-1 0-16,-3-2 0 0,-3 35 0 0,0 0 0 0,0 0 0 0,0 0 0 15,0 0 0-15,0 0 0 0,3-33 0 16,0 1 0-16,0 8 0 0,-1 1 0 0,1 10 0 0,-3-2 0 15,3 15 0-15,1 0 0 0,-1 12 0 0,-3 1 0 16,0 10 0-16,0-3 0 0,3 14 0 0,-3-5 0 16,0 15 0-16,0-2 0 0,0 15 0 0,0-4 0 15,3 11 0-15,-3-1 0 0,0 5 0 0,-3-2 0 16,0-7 0-16,0-2 0 0,-4-10 0 16,-1-3 0-16,-1-3 0 0,1-2 0 0,-5-3 0 0,-1-3 0 15,-4-3 0-15,1-1 0 0,-4-8 0 0,0-3 0 16,1-7 0-16,-2 1 0 0,-2-6 0 15,0 0 0-15,2-6 0 0,-5-3 0 0,0-6 0 16,1-3 0-16,1-6 0 0,-2-2 0 0,3-4 0 0,-1 0 0 16,4-3 0-16,-3 1 0 0</inkml:trace>
  <inkml:trace contextRef="#ctx0" brushRef="#br1" timeOffset="44281.785">14923 9669 2048 0,'-4'-9'0'15,"11"42"0"-15,-5-19 0 0,1 7 0 0,0-4 0 0,3 11 0 0,-3-5 0 16,2 10 0-16,-2-4 0 0,1 3 0 0,-1 2 0 15,0-2 0-15,1-2 0 0,-4-30 0 0,0 0 0 16,5 32 0-16,-2-1 0 0,-3-31 0 0,0 0 0 16,0 0 0-16,0 0 0 0,0 0 0 0,0 0 0 15,3 26 0-15,0 1 0 0,-3-27 0 0,0 0 0 16,3 15 0-16,-3-1 0 0,0-10 0 16,0-4 0-16,0-10 0 0,-3 2 0 0,3-7 0 0,-3 0 0 15,0-5 0-15,-2-4 0 0,2-4 0 0,-1 2 0 16,1-10 0-16,0 1 0 0,3-7 0 0,0-2 0 15,0 5 0-15,0-3 0 0,3 13 0 0,0-4 0 16,1 16 0-16,-1-1 0 0,2 9 0 0,-2-3 0 16,3 10 0-16,0-1 0 0,3 6 0 15,-3-1 0-15,6 7 0 0,-3 0 0 0,2 6 0 0,-1-3 0 16,4 5 0-16,-3-2 0 0,5 3 0 0,-5-1 0 16,4 1 0-16,-1 0 0 0,6-3 0 0,-6 0 0 15,-14-15 0-15,0 0 0 0,18 15 0 0,-4-3 0 16,4-3 0-16,-1 0 0 0,-17-9 0 0,0 0 0 15,18 6 0-15,1-3 0 0,-2-6 0 0,-2-1 0 16,2-4 0-16,-1-2 0 0,-2-1 0 0,-1-1 0 16,-2-3 0-16,-2 0 0 0,-9 15 0 0,0 0 0 0,9-18 0 15,-3 0 0-15,-6 18 0 0,0 0 0 0,0 0 0 16,0 0 0-16,6-20 0 0,-3-1 0 0,-1 4 0 16,-2-4 0-16,0 9 0 0,-2-3 0 0,-1 9 0 15,0-2 0-15,-3 8 0 0,0-3 0 0,3 8 0 16,-3 1 0-16,0 6 0 0,1-3 0 0,2 9 0 15,-3-1 0-15,2 7 0 0,1-3 0 0,0 6 0 16,1-4 0-16,2 10 0 0,0-3 0 0,2 2 0 16,1-2 0-16,-3-30 0 0,0 0 0 15,10 29 0-15,-4 1 0 0,-6-30 0 0,0 0 0 0,11 30 0 16,-2-4 0-16,-9-26 0 0,0 0 0 0,15 25 0 16,-1-5 0-16,4-2 0 0,-4-3 0 0,2-6 0 15,-2-3 0-15,1-6 0 0,0 0 0 0,1-6 0 16,-2 0 0-16,1-6 0 0,-3-3 0 0,0-2 0 15,-1-4 0-15,1-7 0 0,-3 2 0 0,0-10 0 16,-3 1 0-16,2-12 0 0,-1-1 0 0,-1-9 0 16,-4 1 0-16,1 0 0 0,0 0 0 0,0 8 0 15,-3 1 0-15,0 47 0 0,0 0 0 0,0 0 0 16,0 0 0-16,0 0 0 0,0 0 0 0,0-36 0 16,0 1 0-16,0 35 0 0,0 0 0 0,0-18 0 15,-3 0 0-15,3 15 0 0,-3 0 0 0,3 15 0 16,-3-4 0-16,3 11 0 0,-2-5 0 0,2 12 0 15,0 2 0-15,2 10 0 0,-2-2 0 0,3 8 0 16,0 1 0-16,3 5 0 0,-1-2 0 0,5 2 0 16,0-3 0-16,1 1 0 0,-1-1 0 0,-10-47 0 15,0 0 0-15,11 39 0 0,1-1 0 0,-12-38 0 16,0 0 0-16,0 0 0 0,0 0 0 0,15 27 0 16,-1 0 0-16,-14-27 0 0,0 0 0 0,15 12 0 15,-1 0 0-15,2-15 0 0,-5 0 0 0,1-9 0 16,-3-3 0-16,2-5 0 0,3-2 0 0,-3-7 0 15,2-4 0-15,1 1 0 0,-3-4 0 0,-11 36 0 0,0 0 0 16,18-35 0-16,-3-4 0 0,-15 39 0 0,0 0 0 16,18-33 0-16,0-2 0 0,-18 35 0 0,0 0 0 15,20-18 0-15,-2-3 0 0,-18 21 0 0,0 0 0 16,17-3 0-16,2-3 0 0,-19 6 0 0,0 0 0 16,14 6 0-16,-1-3 0 0,-13-3 0 0,0 0 0 15,0 0 0-15,0 0 0 0,0 0 0 0,0 0 0 16,14 6 0-16,-2 0 0 0,-12-6 0 0,0 0 0 15,0 0 0-15,0 0 0 0,9 6 0 0,-1-1 0 16,-8-5 0-16,0 0 0 0,7 0 0 16,-4-2 0-16,-3 2 0 0,0 0 0 0,0-6 0 0,0-3 0 15,0 9 0-15,0 0 0 0,-7-12 0 0,2 1 0 16,5 11 0-16,0 0 0 0,-12-10 0 16,0 1 0-16,-2 6 0 0,-2-2 0 0,16 5 0 15,0 0 0-15,-14 3 0 0,-5-1 0 0,5 8 0 0,-4-2 0 16,3 7 0-16,0 0 0 0,4 3 0 0,-1 0 0 15,3 2 0-15,-3-2 0 0,7 6 0 0,-5-3 0 16,7 3 0-16,-3-4 0 0,6-20 0 0,0 0 0 16,0 24 0-16,-2-3 0 0,4-2 0 0,1 3 0 15,-3-22 0-15,0 0 0 0,10 21 0 0,-4-4 0 16,5-5 0-16,-2 1 0 0,-9-13 0 0,0 0 0 16,15 6 0-16,-4 0 0 0,4-6 0 0,-3 0 0 15,3-9 0-15,-3-1 0 0,-1-2 0 0,-1-2 0 0,2-4 0 16,-4 0 0-16,2-3 0 0,-1-2 0 0,-1-4 0 15,-2-2 0-15,-6 29 0 0,0 0 0 16,6-30 0-16,-3-1 0 0,-3 31 0 0,0 0 0 0,0 0 0 16,0 0 0-16,3-23 0 0,-3-4 0 15,0 27 0-15,0 0 0 0,0-14 0 0,-3-1 0 0,0 15 0 16,1-3 0-16,-2 9 0 0,1 0 0 0,3 6 0 16,-3-4 0-16,3 7 0 0,-3-3 0 0,3 6 0 15,0 0 0-15,0-18 0 0,0 0 0 0,3 21 0 16,-3 0 0-16,0-21 0 0,0 0 0 0,3 22 0 15,0 3 0-15,-3-25 0 0,0 0 0 0,0 0 0 16,0 0 0-16,9 27 0 0,0-1 0 0,-9-26 0 16,0 0 0-16,11 21 0 0,2-3 0 0,-2-7 0 15,1-1 0-15,0-10 0 0,-1 0 0 0,2-7 0 16,-5 1 0-16,2-8 0 0,-1-1 0 0,0-6 0 16,-3 0 0-16,2-5 0 0,2-2 0 0,-2-9 0 15,-2-5 0-15,0-6 0 0,0-2 0 0,0-9 0 16,0-3 0-16,-1-1 0 0,-2-2 0 0,-3 65 0 15,0 0 0-15,0-51 0 0,0-2 0 0,0 53 0 16,0 0 0-16,0 0 0 0,0 0 0 0,0 0 0 16,0 0 0-16,0-35 0 0,0-1 0 0,0 36 0 15,0 0 0-15,0-18 0 0,-3 1 0 0,3 17 0 16,-2-3 0-16,2 15 0 0,0-1 0 0,0 10 0 16,0-3 0-16,2 11 0 0,-2-2 0 0,3 15 0 15,-3-4 0-15,6 13 0 0,-3-4 0 0,6 10 0 16,-3-1 0-16,3-3 0 0,-4 1 0 0,5-10 0 15,-2 1 0-15,1-13 0 0,1 1 0 0,-2-7 0 16,-1-2 0-16,-7-24 0 0,0 0 0 0,11 21 0 0,-1-3 0 16,-10-18 0-16,0 0 0 0,11 11 0 0,-2 1 0 15,3-6 0-15,-3-2 0 0,-9-4 0 16,0 0 0-16,11-7 0 0,1 1 0 0,0-9 0 16,-3 1 0-16,3-7 0 0,-1-3 0 0,2-8 0 0,-5-4 0 15,4-2 0-15,-3-4 0 0,4-3 0 0,-5 1 0 16,-8 44 0-16,0 0 0 0,0 0 0 0,0 0 0 15,0 0 0-15,0 0 0 0,10-36 0 0,-5-2 0 16,-2 15 0-16,0-5 0 0,-3 28 0 0,0 0 0 16,3-9 0-16,-3-2 0 0,0 16 0 0,-3 1 0 15,3 7 0-15,0-1 0 0,0 6 0 0,-3-4 0 16,3 7 0-16,0-1 0 0,0 4 0 0,0-3 0 16,0 2 0-16,0 1 0 0,0-24 0 0,0 0 0 15,3 27 0-15,0 0 0 0,-3-27 0 0,0 0 0 16,6 27 0-16,-1-4 0 0,-5-23 0 0,0 0 0 15,10 21 0-15,-2-3 0 0,-8-18 0 0,0 0 0 16,12 12 0-16,-3 0 0 0,3-10 0 0,-1 1 0 16,4-6 0-16,-3 1 0 0,0-7 0 15,0 0 0-15,1-7 0 0,-4-2 0 0,2 2 0 0,1-5 0 16,0-3 0-16,-4-3 0 0,-8 27 0 0,0 0 0 16,13-29 0-16,-5-1 0 0,-8 30 0 0,0 0 0 15,0 0 0-15,0 0 0 0,0 0 0 0,0 0 0 0,12-27 0 16,-3 0 0-16,-9 27 0 0,0 0 0 15,9-14 0-15,-4-4 0 0,-2 12 0 0,0 0 0 16,0 9 0-16,-3-3 0 0,0 0 0 0,0 0 0 16,0 9 0-16,0 0 0 0,-3 6 0 0,0-1 0 15,0 7 0-15,1-3 0 0,2-18 0 0,0 0 0 16,0 23 0-16,-3-2 0 0,6 3 0 0,-3 0 0 0,0-24 0 16,0 0 0-16,5 27 0 0,-2-1 0 0,-3-26 0 15,0 0 0-15,10 24 0 0,-2-3 0 0,4-3 0 16,-3-4 0-16,3-5 0 0,0-3 0 0,-12-6 0 15,0 0 0-15,15 3 0 0,-3-3 0 0,0-3 0 16,-1 0 0-16,1-7 0 0,-3-1 0 0,-9 11 0 16,0 0 0-16,6-14 0 0,0-4 0 0,0 0 0 15,-4-3 0-15,-2 1 0 0,-2-4 0 0,2 24 0 16,0 0 0-16,-6-21 0 0,0-3 0 0,6 24 0 16,0 0 0-16,-8-18 0 0,-5-2 0 0,13 20 0 15,0 0 0-15,0 0 0 0,0 0 0 0,0 0 0 16,0 0 0-16,-14-15 0 0,-1-3 0 0,15 18 0 15,0 0 0-15,-12-15 0 0,-3 0 0 16,15 15 0-16,0 0 0 0,-7-11 0 0,-1-4 0 0,8 15 0 16,0 0 0-16,3-12 0 0,-3 1 0 0,0 11 0 15,0 0 0-15,8-6 0 0,-1-3 0 0,-7 9 0 16,0 0 0-16,15-4 0 0,-3-2 0 0,-12 6 0 16,0 0 0-16,18 3 0 0,-4-3 0 0,-14 0 0 15,0 0 0-15,15 10 0 0,-1-4 0 0,2 8 0 16,-5-2 0-16,1 6 0 0,-3 0 0 0,-3 2 0 15,-1-2 0-15,-2 2 0 0,0 2 0 0,-3-22 0 16,0 0 0-16,3 20 0 0,-3 0 0 0,0-20 0 16,0 0 0-16,0 0 0 0,0 0 0 0,0 0 0 15,0 0 0-15,0 25 0 0,0-1 0 0,0-24 0 16,0 0 0-16,0 23 0 0,-3-2 0 0,3-21 0 16,0 0 0-16,0 9 0 0,0-3 0 0,3-9 0 15,-3 0 0-15,4-9 0 0,-1-1 0 0,-1-3 0 0,1-2 0 16,4-3 0-16,-4-3 0 0,3 0 0 0,-4-2 0 15,-2 26 0-15,0 0 0 0,0 0 0 0,0 0 0 16,0 0 0-16,0 0 0 16,10-24 0-16,-4-3 0 0,-6 27 0 0,0 0 0 0,8-17 0 0,2-1 0 15,-2 12 0-15,1 0 0 0,-1 9 0 0,2 0 0 16,-1 6 0-16,-4-1 0 0,4 7 0 0,-3 0 0 16,3 3 0-16,-3-1 0 0,2 5 0 0,2-2 0 15,-2 4 0-15,1-3 0 0,-9-21 0 0,0 0 0 16,12 27 0-16,-2-2 0 0,-10-25 0 0,0 0 0 15,14 25 0-15,-1-4 0 0,-13-21 0 0,0 0 0 16,14 17 0-16,1-2 0 0,-1-5 0 0,2-5 0 16</inkml:trace>
  <inkml:trace contextRef="#ctx0" brushRef="#br1" timeOffset="44665.6611">17568 9446 2048 0,'0'0'0'0,"0"0"0"0,0 0 0 16,0 0 0-16,-3 0 0 0,0 0 0 0,-2 0 0 16,-1 3 0-16,-3-3 0 0,0 4 0 15,-3-1 0-15,1 2 0 0,-1-2 0 0,0 3 0 0,0-4 0 16,3 5 0-16,1-1 0 0,-3 3 0 0,3 0 0 0,2 2 0 16,0 1 0-16,3 0 0 0,-2-3 0 0,5 4 0 15,0-5 0-15,3 3 0 0,-1 2 0 0,7-1 0 16,-3-1 0-16,7 2 0 0,-4-2 0 0,2 4 0 15,-1-3 0-15,1 3 0 0,-2-1 0 0,3 4 0 16,-1-3 0-16,1 2 0 0,-3 1 0 0,-9-18 0 16,0 0 0-16,9 21 0 0,-1-3 0 15,-2 3 0-15,1-4 0 0,-7-17 0 0,0 0 0 0,0 22 0 16,0-2 0-16,-7-2 0 0,1 0 0 0,6-18 0 16,0 0 0-16,-8 15 0 0,-4-4 0 0,-3 1 0 15,1 0 0-15,14-12 0 0,0 0 0 0,-18 6 0 16,1 0 0-16,17-6 0 0,0 0 0 0,-18 0 0 15,-4 0 0-15,22 0 0 0,0 0 0 0,-15-6 0 16,-3 0 0-16,4-6 0 0,-1-2 0 0</inkml:trace>
  <inkml:trace contextRef="#ctx0" brushRef="#br1" timeOffset="46232.7929">17809 9176 2048 0,'0'0'0'0,"0"4"0"16,0-1 0-16,0 3 0 0,0-3 0 0,0 2 0 15,0 1 0-15,0 4 0 0,0-5 0 0,0 10 0 0,-3 0 0 16,-1 5 0-16,1-1 0 0,3 7 0 0,-2-2 0 16,2 11 0-16,-3 1 0 0,3 9 0 15,-3-4 0-15,3 9 0 0,0-2 0 0,0 2 0 0,-3 1 0 16,3-4 0-16,0 0 0 0,0-47 0 0,0 0 0 15,0 42 0-15,0 0 0 0,0-42 0 16,0 0 0-16,0 0 0 0,0 0 0 0,0 0 0 16,0 0 0-16,3 29 0 0,0 1 0 0,2-13 0 0,2-2 0 15,2-12 0-15,0 0 0 0,-3-9 0 0,0 0 0 16,2-8 0-16,-1-4 0 0,1-6 0 16,1 0 0-16,3-8 0 0,-3-1 0 0,2 0 0 0,2 0 0 15,-2 4 0-15,1-1 0 0,0 10 0 0,-4-4 0 16,1 10 0-16,-2-4 0 0,-2 12 0 0,2 0 0 15,-1 6 0-15,0 0 0 0,0 6 0 0,-3 0 0 16,0 6 0-16,0-3 0 0,2 8 0 0,-2-2 0 16,3 5 0-16,-3-2 0 0,0 3 0 0,1 0 0 15,1-1 0-15,-2 1 0 0,3 0 0 0,-3 0 0 16,2 0 0-16,2-3 0 0,-7-18 0 0,0 0 0 16,9 17 0-16,-1-2 0 0,-8-15 0 0,0 0 0 15,13 11 0-15,-2-1 0 0,3-4 0 0,-1-4 0 16,1-2 0-16,-1-2 0 0,-1-4 0 0,-1 0 0 15,1-6 0-15,-3 0 0 0,2-2 0 0,-1-4 0 0,-1-3 0 16,-1-1 0-16,-1-1 0 0,-2 0 0 16,-5 23 0-16,0 0 0 0,0 0 0 0,0 0 0 15,0 0 0-15,0 0 0 0,6-27 0 0,0 0 0 16,-6 27 0-16,0 0 0 0,3-14 0 0,-3-2 0 0,0 14 0 16,0-4 0-16,0 12 0 0,0-1 0 0,0 8 0 15,0-2 0-15,0 4 0 0,0 0 0 0,3 2 0 16,-1 1 0-16,5 0 0 0,-4 0 0 0,6 3 0 15,-4-3 0-15,-5-18 0 0,0 0 0 0,9 18 0 16,0-1 0-16,-9-17 0 0,0 0 0 0,15 15 0 16,-2 0 0-16,4-4 0 0,-2 2 0 0,-15-13 0 15,0 0 0-15,17 3 0 0,-1-1 0 0,-2-4 0 16,1-1 0-16,-1-6 0 0,2 0 0 0,-5-4 0 16,1-1 0-16,0-4 0 0,-4 0 0 0,2-2 0 15,0-1 0-15,-10 21 0 0,0 0 0 16,0 0 0-16,0 0 0 0,0 0 0 0,0 0 0 0,8-21 0 15,-2-2 0-15,-6 23 0 0,0 0 0 0,6-16 0 16,-4-1 0-16,5 8 0 0,-4 0 0 0,0 15 0 16,-3-3 0-16,3 11 0 0,-3-2 0 0,2 9 0 15,-2-3 0-15,0 9 0 0,0 0 0 16,0 8 0-16,0-2 0 0,0 2 0 0,0 1 0 0,3 5 0 16,-3 2 0-16,3 1 0 0,-3 0 0 0,0-6 0 15,0-2 0-15,0-36 0 0,0 0 0 0,0 36 0 16,-3 0 0-16,3-36 0 0,0 0 0 0,0 0 0 15,0 0 0-15,0 0 0 0,0 0 0 0,0 32 0 16,-3-3 0-16,3-29 0 0,0 0 0 0,0 21 0 16,0-3 0-16,-2-9 0 0,-1-3 0 0,3-9 0 15,-3 0 0-15,0-6 0 0,0-2 0 0,3-7 0 16,-4 0 0-16,2-6 0 0,-1-2 0 0,0-10 0 0,0-3 0 16,3-9 0-16,-3-2 0 0,0-9 0 15,0-4 0-15,6-5 0 0,-3 0 0 0,6 9 0 16,0-4 0-16,3 11 0 0,0-2 0 0,-9 54 0 15,0 0 0-15,11-41 0 0,2-4 0 0,-13 45 0 16,0 0 0-16,11-33 0 0,0 1 0 0,-11 32 0 16,0 0 0-16,16-24 0 0,-2 1 0 0,-14 23 0 0,0 0 0 15,15-7 0-15,-3-1 0 0,0 10 0 16,-4-2 0-16,-1 13 0 0,-1-2 0 0,-3 10 0 16,-3-3 0-16,0 5 0 0,-3 1 0 0,0 8 0 15,-3-2 0-15,0 0 0 0,0 0 0 0,6-30 0 16,0 0 0-16,-12 29 0 0,0 1 0 0,12-30 0 0,0 0 0 15,-15 26 0-15,1 1 0 0,14-27 0 16,0 0 0-16,0 0 0 0,0 0 0 0,0 0 0 16,0 0 0-16,-18 24 0 0,-2-3 0 0,20-21 0 0,0 0 0 15,0 0 0-15,0 0 0 0,0 0 0 0,0 0 0 16,-13 18 0-16,-1 0 0 0,14-18 0 16,0 0 0-16,-3 11 0 0,0-2 0 0,9 0 0 0,-3-3 0 15,8-3 0-15,-2 0 0 0,6-1 0 0,-1-2 0 16,4 0 0-16,-3-2 0 0,-15 2 0 0,0 0 0 15,23-6 0-15,-1 0 0 0,2-3 0 0,-4 0 0 16,10-2 0-16,-4-4 0 0,1 0 0 16,0-3 0-16,0 0 0 0,-3 0 0 0,-1 0 0 0,1-2 0 15,-3-1 0-15,-1-2 0 0,0 2 0 0,-1-3 0 16,-19 24 0-16,0 0 0 0,14-23 0 0,2-1 0 0,-16 24 0 16,0 0 0-16,0 0 0 0,0 0 0 15,0 0 0-15,0 0 0 0,9-22 0 0,-1-1 0 0,-8 23 0 16,0 0 0-16,3-15 0 0,-3-3 0 0,0 18 0 15,0 0 0-15,-3-8 0 0,-3-2 0 16,6 10 0-16,0 0 0 0,0 0 0 0,0 0 0 0,0 0 0 16,0 0 0-16,-5-3 0 0,-1 1 0 0,3 4 0 15,-1-2 0-15,8 6 0 0,-4 1 0 16,6-2 0-16,0 1 0 0,2 2 0 0,2 2 0 0,1 2 0 16,1-3 0-16,3 2 0 0,-1-1 0 0,1 5 0 15,0 0 0-15,0 0 0 16,-4-1 0-16,4 4 0 0,-3-4 0 0,-12-14 0 0,0 0 0 15,12 18 0-15,-2 0 0 0,-10-18 0 0,0 0 0 16,5 21 0-16,1-4 0 0,-3 4 0 0,-3 0 0 16,-3 0 0-16,-3-3 0 0,-2 0 0 15,-2-3 0-15,10-15 0 0,0 0 0 0,-12 14 0 0,0 1 0 0,-6-3 0 16,0 0 0-16,18-12 0 0,0 0 0 0,-20 9 0 16,-3-3 0-16,-1-3 0 0,0-1 0 0,-3-2 0 15,-2-2 0-15,2-1 0 0,1-3 0 0</inkml:trace>
  <inkml:trace contextRef="#ctx0" brushRef="#br1" timeOffset="46421.5816">18475 9351 2048 0,'3'0'0'0</inkml:trace>
  <inkml:trace contextRef="#ctx0" brushRef="#br1" timeOffset="46708.0833">17011 9283 2048 0,'0'0'0'0</inkml:trace>
  <inkml:trace contextRef="#ctx0" brushRef="#br1" timeOffset="47643.1521">19320 9983 2048 0,'2'-5'0'15,"-13"28"0"-15,5-14 0 0,-2 5 0 0,-5-2 0 16,-1 3 0-16,-4 1 0 0</inkml:trace>
  <inkml:trace contextRef="#ctx0" brushRef="#br1" timeOffset="48915.4741">14624 10979 2048 0,'6'3'0'0,"-31"-14"0"16,16 5 0-16,-2 3 0 0,-2-3 0 0,2 3 0 15,-4-1 0-15,3 2 0 0,-3-1 0 16,1 3 0-16,-4 0 0 0,4 5 0 0,-2-1 0 0,5 5 0 15,-4-3 0-15,2 8 0 0,-1-2 0 0,2 6 0 0,-3 0 0 16,7 5 0-16,-5 0 0 0,5 11 0 16,-1-5 0-16,3 4 0 0,0 0 0 0,3-1 0 0,0-2 0 15,3 0 0-15,0-4 0 0,6 0 0 0,-3 1 0 16,2-2 0-16,2-5 0 0,-7-20 0 16,0 0 0-16,9 18 0 0,-1-3 0 0,5-3 0 0,-2 0 0 15,3-7 0-15,2 1 0 0,2-6 0 0,-3 0 0 16,0-3 0-16,-1-3 0 0,2-2 0 0,-2-4 0 15,0-4 0-15,-1-2 0 0,-2 2 0 0,1-5 0 16,0 0 0-16,-1-3 0 0,4-6 0 0,-3 1 0 16,1-1 0-16,-1 1 0 0,-1-1 0 0,1 1 0 15,-3 1 0-15,-1 1 0 0,-1 7 0 16,-1-1 0-16,0 10 0 0,-4-5 0 0,1 8 0 0,0-4 0 16,0 9 0-16,0-3 0 0,1 6 0 0,-4 0 0 15,0 9 0-15,0-3 0 0,0 8 0 16,-4-1 0-16,4 6 0 0,0 3 0 0,0 1 0 0,0 2 0 15,0 7 0-15,0 1 0 0,0-1 0 0,0 1 0 16,0 0 0-16,0-4 0 0,0-29 0 0,0 0 0 16,4 30 0-16,-1 0 0 0,2-4 0 0,-2-2 0 15,-3-24 0-15,0 0 0 0,0 0 0 0,0 0 0 0,9 21 0 16,-4-1 0-16,5-11 0 0,-2 0 0 16,4-2 0-16,0-5 0 0,1-4 0 0,-1-5 0 15,-1-2 0-15,1-3 0 0,3-2 0 0,-4-4 0 0,2-3 0 16,-2 0 0-16,6-8 0 0,-1-5 0 0,2 2 0 15,-4 0 0-15,7-4 0 0,-3-2 0 16,0 2 0-16,-1 0 0 0,-1 7 0 0,-2-1 0 16,-2 12 0-16,-3-2 0 0,-4 8 0 0,1 0 0 15,-2 2 0-15,-1 2 0 0,0 2 0 0,0-3 0 0,-3 3 0 16,-3 1 0-16,3 2 0 0,-3-3 0 16,0 6 0-16,-4-3 0 0,4 3 0 0,1 0 0 0,-1 3 0 15,0 0 0-15,3 0 0 0,-3 0 0 0,3 2 0 16,-3 1 0-16,6 3 0 0,-3 0 0 0,3 3 0 15,0-3 0-15,5 6 0 0,-1-4 0 0,2 4 0 16,-4 0 0-16,7 3 0 0,-3-1 0 0,3 1 0 16,-1 0 0-16,2 0 0 0,-4 0 0 0,-9-18 0 15,0 0 0-15,12 21 0 0,-3-3 0 0,-1 5 0 16,1-2 0-16,-9-21 0 0,0 0 0 0,4 27 0 16,-1-1 0-16,-3-26 0 0,0 0 0 0,-3 26 0 15,-4 1 0-15,7-27 0 0,0 0 0 0,-8 28 0 16,-4-6 0-16,12-22 0 0,0 0 0 0,0 0 0 15,0 0 0-15,-15 22 0 0,-3-4 0 0,18-18 0 16,0 0 0-16,-18 12 0 0,0-1 0 0,6-11 0 16,1 0 0-16</inkml:trace>
  <inkml:trace contextRef="#ctx0" brushRef="#br1" timeOffset="50616.1087">16037 10730 2048 0,'0'-8'0'0,"0"37"0"0,0-14 0 16,0 6 0-16,-2-1 0 0,-1 7 0 16,-2-3 0-16,2 11 0 0,-3 1 0 0,4 9 0 0,-4-4 0 15,3 6 0-15,0 1 0 0,0 3 0 0,-1-4 0 16,2-3 0-16,-1 1 0 0,0-13 0 0,0 1 0 16,3-33 0-16,0 0 0 0,0 30 0 0,-3-4 0 15,3-26 0-15,0 0 0 0,0 0 0 0,0 0 0 16,6 21 0-16,-3 0 0 0,6-9 0 0,0-1 0 15,2-8 0-15,3 0 0 0,0-6 0 0,1-3 0 16,-1-5 0-16,2-1 0 0,-2-3 0 0,1-3 0 16,2-5 0-16,-2-2 0 0,5-4 0 0,-1-4 0 15,5-2 0-15,-4-1 0 0,-20 36 0 0,0 0 0 16,24-32 0-16,0-1 0 0,-24 33 0 0,0 0 0 16,0 0 0-16,0 0 0 0,0 0 0 0,0 0 0 15,20-24 0-15,1 0 0 0,-21 24 0 0,0 0 0 0,15-12 0 16,-1 1 0-16,-5 11 0 0,-2-3 0 0,-5 9 0 15,-2-1 0-15,0 5 0 0,-2-2 0 16,-2 7 0-16,-2-2 0 0,3 4 0 0,0-2 0 16,3-15 0-16,0 0 0 0,-3 21 0 0,-2 0 0 15,5 2 0-15,-3-2 0 0,3-21 0 0,0 0 0 0,0 24 0 16,0-1 0-16,0-23 0 0,0 0 0 0,6 27 0 16,-1 0 0-16,-5-27 0 0,0 0 0 0,12 21 0 15,0-1 0-15,3-5 0 0,-2-3 0 0,-13-12 0 16,0 0 0-16,14 3 0 0,-2-3 0 0,-12 0 0 15,0 0 0-15,12-7 0 0,-1 2 0 0,-1-8 0 16,-2-1 0-16,-2-4 0 0,-3 0 0 0,-3 1 0 16,-3-1 0-16,0 0 0 0,0-2 0 0,-2 4 0 15,-5-1 0-15,2-1 0 0,-1 1 0 0,0-1 0 16,-3 0 0-16,1 3 0 0,-2 0 0 0,5 0 0 16,-2 0 0-16,2 4 0 0,-2-5 0 0,4 2 0 15,1-1 0-15,2 3 0 0,0 1 0 0,6 1 0 16,-3 2 0-16,5 2 0 0,-2-4 0 0,-3 10 0 15,0 0 0-15,9-2 0 0,0-1 0 0,-9 3 0 16,0 0 0-16,16 0 0 0,-4 0 0 0,5 5 0 16,1 2 0-16,-1 2 0 0,1-1 0 0,0 4 0 15,-3 0 0-15,2 3 0 0,-2 0 0 0,-1 2 0 16,0-2 0-16,-14-15 0 0,0 0 0 0,11 22 0 16,2-5 0-16,-13-17 0 0,0 0 0 0,8 24 0 15,1-1 0-15,-9-23 0 0,0 0 0 0,8 30 0 16,-1-1 0-16,-7-29 0 0,0 0 0 0,0 0 0 15,0 0 0-15,0 0 0 0,0 0 0 0,6 28 0 16,-1-2 0-16,-5-26 0 0,0 0 0 0,6 18 0 16,0-3 0-16,0-12 0 0,-3-3 0 0,6-6 0 15,-3 0 0-15,2-6 0 0,-1 0 0 0,1-3 0 16,1-2 0-16,0-1 0 0,0 0 0 0,-9 18 0 16,0 0 0-16,0 0 0 0,0 0 0 0,0 0 0 0,0 0 0 15,9-18 0-15,-4 0 0 0,6 6 0 0,-5 1 0 16,2 5 0-16,-2 0 0 0,3 9 0 0,-3-3 0 15,0 9 0-15,-1-3 0 0,1 6 0 0,1-1 0 16,-7-11 0-16,0 0 0 0,6 18 0 0,-4-3 0 16,-2-15 0-16,0 0 0 0,6 21 0 0,0-3 0 15,-6-18 0-15,0 0 0 0,0 0 0 0,0 0 0 16,8 20 0-16,-1-2 0 0,-7-18 0 16,0 0 0-16,11 15 0 0,1-1 0 0,0-4 0 0,0-4 0 15,3-6 0-15,-4-3 0 0,6-6 0 0,-6 0 0 16,3-3 0-16,-1 0 0 0,1-6 0 15,1 0 0-15,2-2 0 0,-2-4 0 0,6-6 0 0,-3 1 0 16,0 2 0-16,0 0 0 0,-18 27 0 0,0 0 0 16,21-21 0-16,0-2 0 0,-21 23 0 0,0 0 0 15,20-14 0-15,-2-2 0 0,3 10 0 0,-1-3 0 16,-20 9 0-16,0 0 0 0,18 0 0 0,-4 0 0 16,5 6 0-16,-5-1 0 0,-14-5 0 0,0 0 0 15,0 0 0-15,0 0 0 0,0 0 0 0,0 0 0 16,16 13 0-16,-2-4 0 0,-14-9 0 0,0 0 0 0,0 0 0 15,0 0 0-15,12 9 0 0,-3-4 0 16,-9-5 0-16,0 0 0 0,5 3 0 0,-2 0 0 16,-3-3 0-16,0 0 0 0,-3 0 0 0,1-3 0 0,2 3 0 15,0 0 0-15,-9-3 0 0,-1-2 0 16,-1 2 0-16,-3 0 0 0,-1 3 0 0,-1 0 0 16,1 3 0-16,1 0 0 0,1 5 0 0,-1-2 0 0,14-6 0 15,0 0 0-15,-12 12 0 0,-2-3 0 0,14-9 0 16,0 0 0-16,-9 19 0 0,-3-2 0 0,12-17 0 15,0 0 0-15,-6 21 0 0,0-1 0 0,6-20 0 16,0 0 0-16,0 24 0 0,-3-3 0 0,9 0 0 16,-3-1 0-16,5-5 0 0,2 0 0 0,1-6 0 15,1-4 0-15,0-1 0 0,0-2 0 0,0-4 0 16,-1-2 0-16,1-1 0 0,0-4 0 0,-12 9 0 16,0 0 0-16,15-12 0 0,-2-2 0 0,-2-4 0 15,1-3 0-15,-12 21 0 0,0 0 0 0,9-21 0 16,0-2 0-16,-9 23 0 0,0 0 0 0,0 0 0 15,0 0 0-15,0 0 0 0,0 0 0 0,5-24 0 16,1 0 0-16,1 10 0 0,-4-4 0 16,0 14 0-16,-3-2 0 0,2 12 0 0,-2-2 0 0,3 8 0 15,-3-1 0-15,3 7 0 0,-3-3 0 0,3 9 0 16,-3-4 0-16,0 10 0 0,0-3 0 0,3 8 0 16,-3 0 0-16,0 10 0 0,0-3 0 0,0 5 0 15,0-3 0-15,0 1 0 0,-3 0 0 0,0-4 0 16,-3 0 0-16,1-2 0 0,-5-1 0 0,2-2 0 15,-4-3 0-15,0-1 0 0,-2-1 0 0,-2-8 0 16,2-3 0-16,-2 1 0 0,-1-3 0 0,-1-3 0 16,0-1 0-16,3-4 0 0,-2-4 0 0,2-3 0 15,-2 0 0-15,2-3 0 0,-4-3 0 0,4-6 0 16,-3-1 0-16,7-1 0 0,-4-4 0 0,6-6 0 16,-3 0 0-16,4-5 0 0,-2-1 0 0,8-5 0 15,-4-4 0-15,9 3 0 0,-3-2 0 0</inkml:trace>
  <inkml:trace contextRef="#ctx0" brushRef="#br1" timeOffset="51465.3876">18363 10926 2048 0,'9'-3'0'0,"-35"15"0"16,12-6 0-16,3 6 0 0,-4-3 0 15,3 5 0-15,-2-1 0 0,2 6 0 0,0-1 0 0,4 3 0 0,-5 0 0 16,5 3 0-16,-5-1 0 0,8 4 0 0,-4 0 0 0,6 0 0 16,-2-1 0-16,5-26 0 0,0 0 0 15,2 24 0-15,-2 0 0 0,0-24 0 0,0 0 0 0,9 21 0 16,0-3 0-16,0-7 0 0,0-2 0 16,2-3 0-16,1 0 0 0,3-6 0 0,-3 0 0 15,2-6 0-15,-2 0 0 0,3-3 0 0,-4-2 0 0,6-4 0 16,-6 0 0-16,1-3 0 0,0-2 0 0,-1-2 0 15,-1-1 0-15,-2-4 0 0,1-3 0 16,0 3 0-16,-3 1 0 0,0 5 0 0,-3-2 0 0,0 7 0 16,-1 2 0-16,-2 2 0 0,0 1 0 0,0 4 0 15,0-1 0-15,0 5 0 0,-2 0 0 16,-1 6 0-16,0 0 0 0,0 5 0 0,0-1 0 0,3 7 0 16,-3 1 0-16,0 3 0 0,0-4 0 15,3 7 0-15,0-3 0 0,0 3 0 0,0-1 0 0,3 1 0 16,-3 0 0-16,3 0 0 0,0-3 0 15,3 0 0-15,-3-1 0 0,-3-17 0 0,0 0 0 0,0 0 0 16,0 0 0-16,8 15 0 0,2 0 0 0,1-4 0 16,1-1 0-16,6-4 0 15,-3-4 0-15,0-4 0 0,0-2 0 0,3-1 0 0,-4-2 0 0,4-4 0 16,-4-1 0-16,1-3 0 0,0-3 0 0,0 1 0 16,-4-4 0-16,5-3 0 0,-4 1 0 0,0-8 0 15,0 2 0-15,-1 0 0 0,-1-2 0 0,-2 5 0 16,-2 0 0-16,0 5 0 0,-1-3 0 0,2 9 0 15,-4 0 0-15,0 7 0 0,0-5 0 0,0 4 0 16,-1 1 0-16,-2 8 0 0,0 0 0 0,6-6 0 16,0 0 0-16,-6 6 0 0,0 0 0 0,9 0 0 15,0-3 0-15,2 6 0 0,2 0 0 0,-13-3 0 16,0 0 0-16,11 9 0 0,1-3 0 0,4 5 0 16,-5 2 0-16,4 1 0 0,-3 1 0 0,0 6 0 15,-3-4 0-15,-9-17 0 0,0 0 0 0,8 24 0 16,2-3 0-16,-10-21 0 0,0 0 0 0,6 30 0 15,-1-3 0-15,-5 5 0 0,-3-3 0 0,-2-2 0 0,-2 0 0 16,-2-3 0-16,1-1 0 0,8-23 0 16,0 0 0-16,-11 19 0 0,-2-2 0 0,13-17 0 0,0 0 0 15,-11 12 0-15,-5-1 0 0,16-11 0 0,0 0 0 16,-14 6 0-16,-5 1 0 0,8-4 0 0,-5-3 0 16,5-3 0-16,-4-4 0 0</inkml:trace>
  <inkml:trace contextRef="#ctx0" brushRef="#br1" timeOffset="52265.6645">15160 12421 2048 0,'0'-7'0'0,"0"31"0"0,0-12 0 0,0 5 0 16,0 1 0-16,0 7 0 0,-3-2 0 0,0 10 0 15,0-1 0-15,0 7 0 0,1-1 0 0,-1 13 0 16,-5-4 0-16,2 15 0 0,-2-2 0 0,2 5 0 15,0 0 0-15,2-6 0 0,2-2 0 0,4-9 0 16,-2-2 0-16,7-1 0 0,-4-3 0 0,6-7 0 0,-4-2 0 16,9-5 0-16,-6-2 0 0,4-6 0 0,-3 1 0 15,-9-21 0-15,0 0 0 0,12 12 0 0,-1-1 0 16,4-4 0-16,-3-1 0 0,-12-6 0 0,0 0 0 16,18 0 0-16,-1 0 0 0,1-9 0 0,-4-1 0 15,4-4 0-15,-1-1 0 0,-6-6 0 0,0 1 0 16,-1-10 0-16,-2 0 0 0,-2-3 0 0,0 1 0 15,-3 0 0-15,0-1 0 0</inkml:trace>
  <inkml:trace contextRef="#ctx0" brushRef="#br1" timeOffset="52997.3561">14991 12904 2048 0,'0'0'0'0,"0"0"0"15,0 0 0-15,0 0 0 0,0 0 0 0,3 0 0 16,-3 0 0-16,3 0 0 0,0 0 0 0,3 0 0 15,-4 0 0-15,8 0 0 0,-4 0 0 0,5-3 0 16,-1 0 0-16,4-4 0 0,0-1 0 16,4-4 0-16,-4-3 0 0,5-2 0 0,0-1 0 15,3-6 0-15,-1 0 0 0,3-2 0 0,-3-4 0 0,2-3 0 16,1 0 0-16,2 1 0 0,-1-4 0 0,-5 7 0 16,1 0 0-16,-21 29 0 0,0 0 0 0,0 0 0 15,0 0 0-15,0 0 0 0,0 0 0 0,18-21 0 16,-1-4 0-16,-4 19 0 0,-2-2 0 0,-2 14 0 15,0 0 0-15,-3 11 0 0,-3-1 0 0,0 10 0 16,0-2 0-16,-1 14 0 0,1 1 0 0,0 14 0 16,-3-2 0-16,3 14 0 0,-3 0 0 0,0 7 0 15,0-4 0-15,4-9 0 0,-4-3 0 0,3-8 0 16,-1-4 0-16,-2-44 0 0,0 0 0 0,3 35 0 16,0-2 0-16,-3-33 0 0,0 0 0 0,6 24 0 15,1-1 0-15,2-8 0 0,0-1 0 0,-1-7 0 16,1-4 0-16,0-6 0 0,0 0 0 0,-1-3 0 15,2-3 0-15,1-3 0 0,-2-2 0 0,3-4 0 16,0 0 0-16,-1-3 0 0,-1-2 0 0,-10 23 0 16,0 0 0-16,11-27 0 0,0 0 0 0,-11 27 0 15,0 0 0-15,13-20 0 0,-1-4 0 0,-12 24 0 16,0 0 0-16,13-13 0 0,-5 2 0 0,4 11 0 16,-3 0 0-16,0 9 0 0,-4-3 0 0,4 9 0 15,1-3 0-15,-2 6 0 0,-2-1 0 0,2 4 0 16,-1-3 0-16,2 2 0 0,-1 1 0 0,5 0 0 15,-5 0 0-15,-8-21 0 0,0 0 0 0,0 0 0 16,0 0 0-16,11 17 0 0,2-2 0 0,-13-15 0 16,0 0 0-16,18 12 0 0,-3 0 0 0,2-10 0 15,1 2 0-15,0-8 0 0,-3-1 0 0,-1-4 0 16,-2-3 0-16,0-3 0 0,0 1 0 0,-3-4 0 0,-1-3 0 16,-2 0 0-16,2 1 0 0,-3-1 0 0,-2-3 0 15,0 1 0-15,0-4 0 0,-3 27 0 16,0 0 0-16,0 0 0 0,0 0 0 0,0-24 0 0,-3-2 0 15,-3 8 0-15,1 0 0 0,-6 12 0 16,3-2 0-16,2 8 0 0,-4 0 0 0,5 8 0 0,-1-2 0 16,3 9 0-16,-3-1 0 0,6 7 0 0,-2-3 0 15,2 8 0-15,0-1 0 0,5 4 0 0,-2 1 0 16,6-1 0-16,0 1 0 0,3-3 0 0,-1-4 0 16,8 1 0-16,-5-3 0 0,7 1 0 0,-3-6 0 15,5 0 0-15,-2-5 0 0,6-2 0 0,-3 0 0 16,3-3 0-16,-4-3 0 0</inkml:trace>
  <inkml:trace contextRef="#ctx0" brushRef="#br1" timeOffset="53848.4629">16851 13079 2048 0,'0'-13'0'0,"0"50"0"0,0-22 0 0,0 1 0 0,0 0 0 16,0 5 0-16,0-3 0 0,0 5 0 0,0-2 0 15,3 3 0-15,-3-1 0 0,3 7 0 0,0-4 0 0,1 0 0 16,-1 2 0-16,-3-28 0 0,0 0 0 0,0 0 0 16,0 0 0-16,0 0 0 0,0 0 0 0,5 21 0 15,-2 0 0-15,0-9 0 0,0-4 0 0,0-5 0 16,-1 0 0-16,1-9 0 0,1 1 0 0,2-8 0 15,-3-1 0-15,0-6 0 0,-1-5 0 0,1-2 0 16,0 1 0-16,4-13 0 0,-3 1 0 0,-1-7 0 16,-3 0 0-16,2 1 0 0,1-3 0 0,0 8 0 15,-3 1 0-15,3 8 0 0,-3 0 0 0,3 12 0 16,-3 0 0-16,3 10 0 0,-3-1 0 0,5 9 0 16,-2-3 0-16,4 6 0 0,-4 0 0 0,5 5 0 15,1 2 0-15,3 4 0 0,-3-2 0 0,2 7 0 16,2-5 0-16,1 4 0 0,-2 0 0 0,3 0 0 15,0-1 0-15,0 1 0 0,0-3 0 16,0 0 0-16,0-4 0 0,2 1 0 0,-2 0 0 0,-15-12 0 16,0 0 0-16,17 10 0 0,-2-5 0 0,0-2 0 15,0 0 0-15,-15-3 0 0,0 0 0 0,14-3 0 16,-2-3 0-16,1-3 0 0,-4 1 0 0,-9 8 0 16,0 0 0-16,5-16 0 0,2-1 0 0,-7 17 0 15,0 0 0-15,3-20 0 0,0-2 0 0,-3 2 0 16,-3-4 0-16,0 9 0 0,-4-3 0 0,2 7 0 15,-1-2 0-15,-4 10 0 0,1 0 0 0,3 6 0 16,-2 0 0-16,2 10 0 0,-4-5 0 0,5 10 0 16,-1-4 0-16,0 8 0 0,0-2 0 0,4 4 0 0,-2 0 0 15,1 9 0-15,0-4 0 0,6 1 0 16,0-1 0-16,3 1 0 0,-3-3 0 0,9 0 0 16,-4-1 0-16,-8-26 0 0,0 0 0 0,13 24 0 15,-2-3 0-15,-11-21 0 0,0 0 0 0,22 16 0 16,-5 0 0-16,7-7 0 0,-3 0 0 0,3-9 0 0,-4-3 0 15,-2-6 0-15,-4 0 0 0,4-6 0 16,-4-2 0-16,3-4 0 0,-6-3 0 0,4-9 0 16,-3-2 0-16,0-10 0 0,-1 1 0 0,1-7 0 0,-3 1 0 15,0-3 0-15,0-4 0 0,-4 7 0 0,-2-3 0 16,-3 53 0-16,0 0 0 0,4-45 0 16,-4-2 0-16,0 47 0 0,0 0 0 0,0 0 0 0,0 0 0 15,-4-27 0-15,1-3 0 0,3 30 0 16,0 0 0-16,-5-9 0 0,-1-3 0 0,0 19 0 0,-2-5 0 15,4 14 0-15,-2-5 0 0,3 10 0 0,-3 0 0 16,4 6 0-16,-1-1 0 0,3 13 0 16,-3-4 0-16,6 12 0 0,-3-2 0 0,3 6 0 0,-1-4 0 15,7 4 0-15,-3-4 0 0,3 0 0 0,-3-2 0 16,5-12 0-16,-1-1 0 0,1-9 0 0,-2 1 0 16,3-6 0-16,0 0 0 0,4-6 0 0,-5 0 0 15</inkml:trace>
  <inkml:trace contextRef="#ctx0" brushRef="#br1" timeOffset="55448.1459">17892 12990 2048 0,'5'0'0'0,"-26"0"0"0,13 0 0 0,-1 0 0 15,-2 0 0-15,1 0 0 0,2 0 0 0,-1 3 0 16,0-3 0-16,3 3 0 0,-3-1 0 0,3 5 0 16,-4-1 0-16,5 5 0 0,-1-3 0 0,3 8 0 15,-3-4 0-15,3 3 0 0,1-1 0 0,2 4 0 16,-4 0 0-16,8 0 0 0,-4-1 0 0,2 2 0 16,1-1 0-16,3-1 0 0,-3-2 0 0,3 0 0 15,-1 0 0-15,5-4 0 0,-4 1 0 0,3-3 0 16,-3 0 0-16,6-4 0 0,-3-1 0 0,-1-4 0 15,2 0 0-15,-2-4 0 0,-2-1 0 0,3-4 0 16,-3-2 0-16,3-5 0 0,-3 2 0 0,-1-1 0 16,-2-3 0-16,4 0 0 0,-4 1 0 0,2-1 0 15,-2-3 0-15,0 0 0 0,0 1 0 0,0 2 0 16,-3-3 0-16,3 6 0 0,-3-3 0 0,0 6 0 16,0 1 0-16,0 2 0 0,0 0 0 0,3 6 0 15,-3-1 0-15,0 8 0 0,0-4 0 0,0 9 0 16,0-4 0-16,0 8 0 0,0-2 0 0,2 7 0 15,-2-3 0-15,4 3 0 0,-1-1 0 0,3 4 0 16,-3-3 0-16,2 0 0 0,1 0 0 0,4 0 0 16,-4-1 0-16,3-2 0 0,-3 0 0 0,3-3 0 15,0-1 0-15,-1-2 0 0,1-3 0 0,3-3 0 16,-3 1 0-16,-1-8 0 0,2-2 0 0,1-2 0 16,-2-1 0-16,3-6 0 0,-3-3 0 0,2-2 0 15,-1-4 0-15,-2-6 0 0,1-3 0 0,1 1 0 16,-4-4 0-16,3 1 0 0,-4-4 0 0,1-3 0 0,-2-2 0 15,1-1 0-15,-2-2 0 0,-3 47 0 16,0 0 0-16,3-41 0 0,0-4 0 0,-3 45 0 16,0 0 0-16,0 0 0 0,0 0 0 0,0-33 0 0,0-2 0 15,0 17 0-15,-3 0 0 0,0 16 0 0,0-1 0 16,1 14 0-16,-1-3 0 0,-1 14 0 16,1-2 0-16,0 8 0 0,0-2 0 0,3 16 0 15,-2-4 0-15,2 9 0 0,0 1 0 0,5 9 0 16,-2-1 0-16,4-2 0 0,-4-4 0 0,2-6 0 0,1 1 0 15,0-10 0-15,-1-2 0 0,-5-33 0 0,0 0 0 16,10 26 0-16,-4-2 0 0,-6-24 0 0,0 0 0 16,11 18 0-16,1-4 0 0,0-5 0 0,-1-3 0 15,2-6 0-15,-2-3 0 0,1-5 0 0,0-2 0 16,0-4 0-16,-2-2 0 0,-2-4 0 0,1-1 0 16,3-6 0-16,-3 1 0 0,2-6 0 0,-1-4 0 15,-10 36 0-15,0 0 0 0,11-38 0 0,-2-4 0 16,-9 42 0-16,0 0 0 0,0 0 0 0,0 0 0 15,0 0 0-15,0 0 0 0,9-33 0 0,0-2 0 16,-6 20 0-16,0-3 0 0,-1 15 0 0,-2 0 0 16,0 9 0-16,0 0 0 0,0 8 0 0,-2-1 0 15,2 5 0-15,0-4 0 0,0 7 0 0,-3-3 0 16,6 5 0-16,-3-2 0 0,2 0 0 0,-2 0 0 16,0-21 0-16,0 0 0 0,6 24 0 0,-3-3 0 0,-3-21 0 15,0 0 0-15,0 0 0 0,0 0 0 16,10 17 0-16,-2 1 0 0,4-3 0 0,-3-3 0 15,2-7 0-15,2-2 0 0,2-3 0 0,-3-3 0 0,3-6 0 16,-1 1 0-16,1-7 0 0,-3-3 0 0,3-3 0 16,-1-2 0-16,4-7 0 0,-3 0 0 0,0 1 0 15,0-4 0-15,-15 33 0 0,0 0 0 0,0 0 0 16,0 0 0-16,0 0 0 0,0 0 0 0,15-30 0 16,-3 1 0-16,-12 29 0 0,0 0 0 0,8-21 0 15,-2-2 0-15,-2 10 0 0,-4 1 0 0,0 12 0 16,0 0 0-16,0 0 0 0,-4-3 0 0,1 9 0 15,0 0 0-15,0 10 0 0,-2-5 0 0,2 7 0 16,-3-3 0-16,3 6 0 0,-3-4 0 0,3 8 0 16,-3-2 0-16,6 7 0 0,-3-4 0 15,3-26 0-15,0 0 0 0,0 29 0 0,0-2 0 0,0-27 0 16,0 0 0-16,0 0 0 0,0 0 0 0,6 27 0 16,0 0 0-16,-6-27 0 0,0 0 0 0,12 18 0 15,-3 0 0-15,2-10 0 0,-2-2 0 0,3-6 0 16,-4-3 0-16,2-5 0 0,-4-2 0 0,-1-1 0 15,1-4 0-15,-3-3 0 0,-3 1 0 0,3-5 0 16,-3 2 0-16,-3-1 0 0,0 0 0 0,3 21 0 16,0 0 0-16,-6-20 0 0,1-1 0 15,5 21 0-15,0 0 0 0,-9-18 0 16,0-3 0-16,9 21 0 0,0 0 0 0,0 0 0 0,0 0 0 0,-9-21 0 16,-2 1 0-16,4 2 0 0,1-4 0 0,6 22 0 15,0 0 0-15,0-16 0 0,-3-6 0 0,3 22 0 16,0 0 0-16,6-15 0 0,-3-3 0 0,-3 18 0 15,0 0 0-15,9-11 0 0,0-1 0 0,-9 12 0 16,0 0 0-16,15-6 0 0,0-3 0 0,-1 9 0 16,-2 0 0-16,2 6 0 0,-1 0 0 0,-2 6 0 15,-2 0 0-15,1 6 0 0,-4-4 0 0,3 8 0 16,-4-5 0-16,2 7 0 0,-1 0 0 0,-1 2 0 16,-2 1 0-16,0 2 0 0,0-1 0 0,-3-28 0 0,0 0 0 15,0 0 0-15,0 0 0 0,3 26 0 0,0 1 0 16,-3-27 0-16,0 0 0 0,0 0 0 0,0 0 0 15,4 20 0-15,-4 1 0 0,2-9 0 0,-2-1 0 16,3-7 0-16,0-1 0 0,3-6 0 0,-3-3 0 16,2-3 0-16,-2-3 0 0,4-3 0 0,-1-2 0 15,-1-1 0-15,1-3 0 0,3 0 0 0,0-3 0 16,-9 24 0-16,0 0 0 0,11-26 0 0,-2-4 0 16,-9 30 0-16,0 0 0 0,15-21 0 15,-3-2 0-15,4 5 0 0,-2 0 0 0,-1 12 0 0,-2 0 0 16,0 9 0-16,-1-3 0 0,1 9 0 0,-2 0 0 15,0 9 0-15,0-3 0 0,0 5 0 0,-4 1 0 16,2 2 0-16,-1 1 0 0,-6-24 0 0,0 0 0 16,8 30 0-16,1 0 0 0,-9-30 0 15,0 0 0-15,9 27 0 0,0-1 0 0,-9-26 0 0,0 0 0 16,15 21 0-16,-3 0 0 0</inkml:trace>
  <inkml:trace contextRef="#ctx0" brushRef="#br1" timeOffset="55814.6013">19367 12755 2048 0,'9'-2'0'0,"-36"11"0"16,16-6 0-16,-1 3 0 0,0-4 0 0,3 2 0 16,-3-2 0-16,1 4 0 0,-1 0 0 15,3 3 0-15,0-3 0 0,3 3 0 0,-2-1 0 16,5 4 0-16,-4-2 0 0,7 1 0 0,-3 1 0 15,6 0 0-15,-3-1 0 0,7 5 0 0,-4-5 0 0,5 1 0 16,1 1 0-16,-1 1 0 0,2-2 0 0,1 3 0 16,2-1 0-16,-2 2 0 0,-2-2 0 15,3 8 0-15,-3-6 0 0,-1 2 0 0,1 1 0 0,-9-19 0 16,0 0 0-16,9 23 0 0,-3-2 0 0,-6-21 0 16,0 0 0-16,0 0 0 0,0 0 0 0,6 21 0 15,-3 0 0-15,-3-21 0 0,0 0 0 0,0 23 0 16,0-2 0-16,0-21 0 0,0 0 0 0,-6 18 0 15,0-1 0-15,6-17 0 0,0 0 0 0,-12 12 0 16,-2-3 0-16,14-9 0 0,0 0 0 0,-12 3 0 16,-3-3 0-16,15 0 0 0,0 0 0 0,-9-6 0 15,-3-2 0-15,3-8 0 0,1 2 0 0</inkml:trace>
  <inkml:trace contextRef="#ctx0" brushRef="#br1" timeOffset="56932.8241">19702 12394 2048 0,'0'0'0'0,"0"3"0"0,0 0 0 0,0 2 0 0,0-1 0 16,0 1 0-16,0-2 0 0,0 3 0 16,0 0 0-16,0 6 0 0,-3-3 0 0,1 6 0 15,-2-1 0-15,1 11 0 0,-3-4 0 0,0 5 0 0,1 1 0 16,-5 11 0-16,-1 0 0 0,2 10 0 0,-3 0 0 15,3 8 0-15,-2-3 0 16,1 3 0-16,2-2 0 0,2-7 0 0,0 1 0 0,4-7 0 16,-6-2 0-16,8-39 0 0,0 0 0 0,0 33 0 0,0-1 0 15,0-32 0-15,0 0 0 0,0 0 0 0,0 0 0 16,4 24 0-16,0-4 0 0,1-8 0 16,1-2 0-16,3-7 0 0,-3-3 0 0,3-7 0 0,-1-2 0 15,5-2 0-15,-5-5 0 0,4-1 0 0,-4-4 0 16,7-2 0-16,-3-4 0 0,3-2 0 0,-3-5 0 15,3 5 0-15,-4-4 0 0,3 7 0 0,-3-1 0 16,0 6 0-16,-1 0 0 0,-4 9 0 0,-1 1 0 16,1 5 0-16,-3-1 0 0,3 11 0 0,-4-4 0 15,2 9 0-15,-4-1 0 0,3 7 0 0,-3-2 0 16,3 4 0-16,-3 1 0 0,0-18 0 0,0 0 0 16,3 23 0-16,-3 1 0 0,0-24 0 0,0 0 0 15,3 33 0-15,0-4 0 0,-3-29 0 0,0 0 0 16,0 0 0-16,0 0 0 0,5 30 0 0,1-3 0 0,3-3 0 15,0-4 0-15,2-8 0 0,2 0 0 0,-2-9 0 16,2 0 0-16,-2-6 0 0,-1-2 0 0,2-5 0 16,-3-2 0-16,2-2 0 0,-1-4 0 0,1-1 0 15,-3 3 0-15,2-6 0 0,-4-1 0 16,-6 23 0-16,0 0 0 0,0 0 0 0,0 0 0 0,0 0 0 16,0 0 0-16,5-18 0 0,1-3 0 0,-3 6 0 15,0 1 0-15,-6 11 0 0,0-3 0 0,3 8 0 16,-3 2 0-16,0 8 0 0,1-4 0 0,2 7 0 15,-3 0 0-15,3-15 0 0,0 0 0 0,0 21 0 16,0-4 0-16,0 7 0 0,0-4 0 16,0-20 0-16,0 0 0 0,5 24 0 0,-2-2 0 15,-3-22 0-15,0 0 0 0,9 17 0 0,-2 1 0 0,4-6 0 16,-3 0 0-16,5-6 0 0,-2 0 0 0,1-6 0 16,0-3 0-16,0-3 0 0,1-1 0 0,-2-4 0 15,-2-1 0-15,3-3 0 0,0 1 0 0,-4-4 0 16,2-3 0-16,-2 0 0 0,-2 1 0 0,-6 20 0 15,0 0 0-15,0 0 0 0,0 0 0 0,0 0 0 16,0 0 0-16,9-21 0 0,-4 0 0 0,-5 21 0 16,0 0 0-16,7-11 0 0,-4-5 0 0,0 12 0 15,-1 2 0-15,-2 14 0 0,0-2 0 0,0 6 0 16,-2 2 0-16,2 9 0 0,-3-4 0 0,3 11 0 16,-3-2 0-16,3 3 0 0,-3 1 0 0,3 5 0 15,-4 1 0-15,1 4 0 0,1-6 0 0,-1-1 0 16,-3-3 0-16,6-36 0 0,0 0 0 0,-3 35 0 15,0-2 0-15,3-33 0 0,0 0 0 0,0 0 0 16,0 0 0-16,0 0 0 0,0 0 0 0,-3 26 0 16,1 1 0-16,2-27 0 0,0 0 0 0,0 18 0 15,-3-3 0-15,3-12 0 0,0 0 0 0,0-9 0 16,0-3 0-16,0-6 0 0,0 0 0 0,3-6 0 16,-3-3 0-16,2-5 0 0,1-1 0 0,3-11 0 15,0 0 0-15,2-10 0 0,2-3 0 0,1-7 0 16,2-5 0-16,4-2 0 0,1 0 0 0,0 11 0 15,0-2 0-15,-1 14 0 0,-2-2 0 0,-15 47 0 0,0 0 0 16,0 0 0-16,0 0 0 0,17-33 0 0,-1 1 0 16,-16 32 0-16,0 0 0 0,18-15 0 0,-4 0 0 15,-3 19 0-15,2-4 0 0,-5 11 0 0,-2-2 0 16,-3 6 0-16,-3 0 0 0,0 5 0 16,-3 1 0-16,0 6 0 0,0-4 0 0,-2 7 0 0,-1 0 0 15,-1 0 0-15,-1-4 0 0,-1 4 0 0,-2-4 0 16,1 2 0-16,-1-5 0 0,-2-2 0 0,-1 0 0 15,14-21 0-15,0 0 0 0,-14 17 0 0,-1 1 0 16,0-9 0-16,0-1 0 0,0-4 0 0,0-1 0 16,3-6 0-16,0-1 0 0,3-4 0 0,-2-1 0 15</inkml:trace>
  <inkml:trace contextRef="#ctx0" brushRef="#br1" timeOffset="57072.3455">20182 12732 2048 0,'0'-3'0'0</inkml:trace>
  <inkml:trace contextRef="#ctx0" brushRef="#br1" timeOffset="57345.6484">18523 12453 2048 0,'0'-3'0'0</inkml:trace>
  <inkml:trace contextRef="#ctx0" brushRef="#br1" timeOffset="58014.8742">18005 12871 2048 0,'-3'-3'0'0,"17"9"0"0,-8-6 0 16,7 0 0-16,-2 0 0 0,3 3 0 0,1-3 0 16,4 0 0-16,-2 0 0 0,4 3 0 0,-1-3 0 15,4 0 0-15,0 0 0 0,6 0 0 0,-1 0 0 0,1 0 0 16,-4 0 0-16,5-3 0 0,-5 0 0 0,4-3 0 15,-4 0 0-15</inkml:trace>
  <inkml:trace contextRef="#ctx0" brushRef="#br1" timeOffset="59081.888">15210 14301 2048 0,'9'-7'0'0,"-39"26"0"0,22-14 0 16,-4 4 0-16,-3-3 0 0,0 6 0 0,0-4 0 15,0 5 0-15,0-4 0 0,1 5 0 0,-1-2 0 16,0 3 0-16,-3 0 0 0,7-1 0 0,-4 1 0 16,6 0 0-16,0-3 0 0,3 3 0 0,-3-3 0 15,6 0 0-15,1 0 0 0,2-3 0 0,0-1 0 16,5 1 0-16,-2 0 0 0,7 0 0 0,-2-3 0 15,6 3 0-15,-1-4 0 0,1 5 0 0,1-4 0 16,2-1 0-16,2 1 0 0,0 4 0 0,0-5 0 16,3 7 0-16,-5-3 0 0,4 3 0 0,-3 0 0 15,2 3 0-15,-2-4 0 0,-1 7 0 0,-2 0 0 16,2 6 0-16,-2-1 0 0,-3 4 0 0,1-4 0 16,-7 8 0-16,0-5 0 0,-4 3 0 0,1-1 0 15,-3 1 0-15,-3-2 0 0,-2 3 0 0,-4-4 0 16,0 1 0-16,-4-1 0 0,2 1 0 15,-4 0 0-15,0-3 0 0,-3 0 0 0,18-24 0 0,0 0 0 0,-17 20 0 16,-4-3 0-16,21-17 0 0,0 0 0 16,-21 13 0-16,1-1 0 0,-1-6 0 0,-3-1 0 15,9-7 0-15,0-4 0 0,4-4 0 0,-5-1 0 16,8-4 0-16,-1 0 0 0,6-5 0 0,-3-1 0 0</inkml:trace>
  <inkml:trace contextRef="#ctx0" brushRef="#br1" timeOffset="59381.7731">15562 14277 2048 0,'0'0'0'0,"0"0"0"0,0 0 0 0,0 0 0 16,0 0 0-16,0 0 0 0,0 0 0 0,0 3 0 16,0-3 0-16,0 3 0 0,0 0 0 0,0 2 0 15,0 2 0-15,0 4 0 0,0 1 0 0,0 6 0 16,0 0 0-16,0 6 0 0,0-4 0 0,0 6 0 15,-2-2 0-15,-1 12 0 0,0 0 0 0,3 7 0 16,-3 0 0-16,3 7 0 0,-3-2 0 0,3 2 0 16,-3-3 0-16,3 1 0 0,-3-2 0 0,6 0 0 15,-3-4 0-15,6-7 0 0,-3-2 0 0,3-4 0 16,-1-3 0-16,5-2 0 0,-2-3 0 0,4 0 0 16,-3 0 0-16,-9-21 0 0,0 0 0 0,15 15 0 15,-3-3 0-15,-1-6 0 0,1-3 0 0,3-3 0 16,-3 0 0-16,1-6 0 0,-2-4 0 0,-2-1 0 15,0-1 0-15</inkml:trace>
  <inkml:trace contextRef="#ctx0" brushRef="#br1" timeOffset="60831.5777">15400 14822 2048 0,'0'0'0'0,"0"0"0"0,0 0 0 0,0 0 0 0,0 0 0 16,0 0 0-16,0 0 0 0,2 0 0 0,1 0 0 15,3 0 0-15,1 0 0 0,4 0 0 16,1 0 0-16,3 0 0 0,-1 0 0 0,7-3 0 0,-2 0 0 16,4 1 0-16,-2-1 0 0,3-4 0 15,-1 1 0-15,7-3 0 0,-2 1 0 0,3-2 0 0,-2 2 0 16,-29 8 0-16,0 0 0 0,30-9 0 0,-1-2 0 16,-29 11 0-16,0 0 0 0,0 0 0 0,0 0 0 15,30-12 0-15,-1-4 0 0,-29 16 0 0,0 0 0 16,0 0 0-16,0 0 0 0,0 0 0 0,0 0 0 15,28-11 0-15,-4-2 0 0,-24 13 0 0,0 0 0 16,17-8 0-16,1-5 0 0,-9 11 0 0,-3-4 0 16,-6 6 0-16,0 0 0 0,3 0 0 0,-3 0 0 15,-3 6 0-15,-3-4 0 0,0 11 0 0,-3-5 0 16,1 8 0-16,-2-2 0 0,2 8 0 0,-1-5 0 16,0 7 0-16,0-4 0 0,1 10 0 0,-2 0 0 15,3-1 0-15,2 1 0 0,2 1 0 0,-3-2 0 16,6 0 0-16,0-3 0 0,0-26 0 0,0 0 0 0,3 27 0 15,0 0 0-15,-3-27 0 0,0 0 0 0,8 20 0 16,-1 1 0-16,5-6 0 0,0-3 0 0,3-6 0 16,-4 0 0-16,2-6 0 0,-2-3 0 0,1-3 0 15,0-3 0-15,0-6 0 0,0 1 0 0,-1-4 0 16,-2 0 0-16,3-3 0 0,-3-3 0 0,2-2 0 16,3-4 0-16,-6 1 0 0,1-1 0 0,-4-1 0 15,2 2 0-15,-1 3 0 0,-3-3 0 0,-3 29 0 16,0 0 0-16,0 0 0 0,0 0 0 0,0 0 0 15,0 0 0-15,3-25 0 0,-1-1 0 0,1 11 0 16,-3 0 0-16,0 13 0 0,-3-4 0 16,3 12 0-16,-2-1 0 0,2 10 0 0,-3-3 0 0,3 9 0 15,-3-4 0-15,3 7 0 0,-3-3 0 0,3 2 0 16,0 1 0-16,3 6 0 0,0-3 0 0,-3-27 0 16,0 0 0-16,5 26 0 0,-2-2 0 0,-3-24 0 15,0 0 0-15,0 0 0 0,0 0 0 0,13 21 0 16,-5-1 0-16,-8-20 0 0,0 0 0 0,12 13 0 15,-3-2 0-15,3-8 0 0,-1 0 0 0,1-9 0 16,-3 0 0-16,2-2 0 0,2-2 0 0,-5-4 0 16,2-1 0-16,-1 0 0 0,-3-2 0 0,0-4 0 15,-1-1 0-15,-5 22 0 0,0 0 0 0,0 0 0 16,0 0 0-16,0 0 0 0,0 0 0 0,6-21 0 16,-3 1 0-16,-3 20 0 0,0 0 0 0,4-14 0 15,-1-4 0-15,0 9 0 0,-1 0 0 0,1 9 0 16,-3 0 0-16,3 9 0 0,0-3 0 0,0 5 0 15,0-1 0-15,-3-10 0 0,0 0 0 0,6 14 0 16,0 1 0-16,-6-15 0 0,0 0 0 0,9 18 0 16,-1 0 0-16,-8-18 0 0,0 0 0 0,13 18 0 15,-2 0 0-15,-11-18 0 0,0 0 0 0,15 11 0 16,-3 1 0-16,5-6 0 0,-1-3 0 0,-2-6 0 16,1 0 0-16,-3-2 0 0,0-2 0 0,0-2 0 15,-4-3 0-15,-8 12 0 0,0 0 0 0,10-14 0 16,-2-4 0-16,-8 18 0 0,0 0 0 0,6-18 0 0,0-3 0 15,-6 21 0-15,0 0 0 0,0 0 0 0,0 0 0 16,0 0 0-16,0 0 0 0,3-21 0 0,0-2 0 16,-3 23 0-16,0 0 0 0,3-13 0 0,0-1 0 15,0 11 0-15,0 0 0 0,0 14 0 0,0-2 0 16,-1 9 0-16,-2 0 0 0,0 9 0 16,0-4 0-16,3 13 0 0,-3 0 0 0,3 9 0 0,-3-1 0 15,0 6 0-15,0-2 0 0,-3 2 0 0,0 1 0 16,-2 2 0-16,-4-2 0 0,0-7 0 0,0 0 0 15,0-5 0-15,1-1 0 0,-4-2 0 0,0-1 0 16,12-35 0-16,0 0 0 0,-12 34 0 0,-3-5 0 16,15-29 0-16,0 0 0 0,-15 21 0 0,1-1 0 15,14-20 0-15,0 0 0 0,-12 12 0 0,-4-3 0 16,8-6 0-16,-5-3 0 0,8-3 0 0,-1-2 0 16,3-8 0-16,-3 2 0 0,6-7 0 0,0 0 0 15,3-3 0-15,-3-2 0 0,6-4 0 0,0-3 0 16,6-6 0-16,-3-2 0 0,5-6 0 0,1-4 0 15,7-9 0-15,-2 1 0 0,4-3 0 0,-3-3 0 16,2 5 0-16,-2 1 0 0,2 9 0 0,-2-3 0 16,0 7 0-16,0-1 0 0,0 6 0 0,-4-1 0 15,1 9 0-15,-1-2 0 0,-1 6 0 0,-2-1 0 16,-14 27 0-16,0 0 0 0,0 0 0 0,0 0 0 16,15-24 0-16,-3 0 0 0,-12 24 0 0,0 0 0 0,0 0 0 15,0 0 0-15,0 0 0 16,0 0 0-16,13-17 0 0,-4-4 0 0,-9 21 0 0,0 0 0 15,0 0 0-15,0 0 0 0,5-9 0 0,1-3 0 16,-6 12 0-16,0 0 0 0,3-3 0 0,0 0 0 0,-3 3 0 16,0 0 0-16,2 9 0 0,-2-3 0 15,4 8 0-15,-1 2 0 0,0 2 0 0,0-2 0 0,0 5 0 16,0 1 0-16,-1-2 0 0,1 1 0 0,-3-21 0 16,0 0 0-16,3 24 0 0,0-1 0 15,-3-23 0-15,0 0 0 0,4 30 0 0,-1-3 0 0,-3-27 0 16,0 0 0-16,3 29 0 0,-3 0 0 0,0-29 0 15,0 0 0-15,-3 31 0 0,0-5 0 0,3-26 0 16,0 0 0-16,-7 27 0 0,-1-3 0 0,8-24 0 16,0 0 0-16,-9 17 0 0,-3 1 0 0,12-18 0 15,0 0 0-15,-9 9 0 0,-2-3 0 0,0-3 0 16,3-3 0-16,8 0 0 0,0 0 0 0,-3-9 0 16,-3 0 0-16</inkml:trace>
  <inkml:trace contextRef="#ctx0" brushRef="#br1" timeOffset="61214.8987">17699 14148 2048 0,'0'-8'0'0,"0"38"0"0,0-18 0 0,0 8 0 0,0-2 0 16,0 6 0-16,0 0 0 0,0 9 0 0,0-1 0 0,0 6 0 15,0 1 0-15,0 8 0 0,0 1 0 0,0 11 0 16,0-3 0-16,3 4 0 0,0-1 0 0,0-5 0 15,0-1 0-15,3-12 0 0,-4 1 0 0,5-9 0 16,-4-1 0-16,6-5 0 0,-1-4 0 0,-8-23 0 16,0 0 0-16,12 18 0 0,-3 0 0 0,-9-18 0 15,0 0 0-15,11 12 0 0,2-3 0 0,-2-6 0 16,2 0 0-16,-1-6 0 0,-1-3 0 0,-1 0 0 16,-1-3 0-16</inkml:trace>
  <inkml:trace contextRef="#ctx0" brushRef="#br1" timeOffset="61965.3121">17551 14641 2048 0,'0'0'0'0,"0"0"0"0,0 0 0 0,0 0 0 16,0 0 0-16,0 0 0 0,0 0 0 0,3 0 0 15,0 0 0-15,2-2 0 0,-2-1 0 0,7-4 0 16,-2 1 0-16,4-2 0 0,-3-1 0 0,6-6 0 15,1 0 0-15,-2 0 0 0,1-2 0 0,0-1 0 16,0-3 0-16,5-6 0 0,1 0 0 0,0 1 0 16,-4-4 0-16,4 1 0 0,-3-1 0 0,0 3 0 15,-4 1 0-15,-14 26 0 0,0 0 0 0,0 0 0 16,0 0 0-16,18-22 0 0,-4 2 0 0,-1 8 0 16,-2-3 0-16,-1 15 0 0,-4-3 0 0,-1 12 0 15,-2-3 0-15,0 12 0 0,-3-4 0 0,0 11 0 0,-3-5 0 16,0 13 0-16,-2-3 0 0,2 11 0 15,0-3 0-15,-1 10 0 0,1 0 0 0,0 5 0 16,0 0 0-16,3-3 0 0,0-2 0 0,0-48 0 0,0 0 0 16,0 0 0-16,0 0 0 0,3 39 0 0,0-1 0 15,4-14 0-15,-4-1 0 0,5-10 0 16,-2-5 0-16,0-8 0 0,-1 0 0 0,5-6 0 16,-4 1 0-16,2-5 0 0,2-1 0 0,-1-4 0 0,0-3 0 15,3-3 0-15,-3 1 0 0,2-4 0 0,-2 0 0 16,-9 24 0-16,0 0 0 0,15-23 0 0,-4-4 0 15,-11 27 0-15,0 0 0 0,16-18 0 0,-5-3 0 16,1 15 0-16,-3 1 0 0,2 8 0 0,-1-1 0 16,-2 11 0-16,1-5 0 0,0 10 0 0,-2-4 0 15,2 7 0-15,-1-3 0 0,1 3 0 0,0 0 0 16,-9-21 0-16,0 0 0 0,12 23 0 0,0-2 0 16,-12-21 0-16,0 0 0 0,17 24 0 0,1-1 0 15,5-5 0-15,-2-4 0 0,0-7 0 0,0-1 0 16,-3-6 0-16,0-3 0 0,-1-7 0 0,-1 2 0 15,-2-3 0-15,1-4 0 0,-1-3 0 0,-1 0 0 16,-2-3 0-16,1-2 0 0,3-4 0 0,-3 1 0 0,-3-1 0 16,0-3 0-16,-6 6 0 0,0-3 0 15,-3 27 0-15,0 0 0 0,0 0 0 0,0 0 0 0,0-21 0 16,-3-2 0-16,0 10 0 0,-2 2 0 16,-5 6 0-16,1-1 0 0,3 6 0 0,-4 0 0 0,5 6 0 15,-4-1 0-15,3 6 0 0,-2-1 0 0,4 8 0 16,-2-3 0-16,6 5 0 0,-3-2 0 15,3 3 0-15,0 0 0 0,6-1 0 0,-3 2 0 0,7-2 0 16,-2 0 0-16,4 2 0 0,0-1 0 0,6-1 0 16,0 1 0-16,3-7 0 0,-1 1 0 0,7-3 0 15,-4-3 0-15,4-3 0 0,0-1 0 16,3-5 0-16,0-2 0 0,-1-4 0 0,-3 0 0 0,-26 6 0 16,0 0 0-16,29-12 0 0,1-3 0 0</inkml:trace>
  <inkml:trace contextRef="#ctx0" brushRef="#br1" timeOffset="62514.9297">18733 15448 2048 0,'10'-6'0'0,"-43"24"0"0,21-9 0 15,0-1 0-15,-4 1 0 0,2 4 0 0,-1-5 0 16,3 4 0-16,1-3 0 0,2 2 0 0,-3-1 0 16,6-2 0-16,-3 1 0 0,6 0 0 0,0 0 0 15,3 0 0-15,-3-3 0 0,6 2 0 0,0 1 0 16,3 1 0-16,0-2 0 0,3 5 0 0,-3-5 0 16,6 5 0-16,-3-5 0 0,5 7 0 0,-2-2 0 15,3 1 0-15,0 1 0 0,0 2 0 0,0 1 0 16,0 2 0-16,-4-2 0 0,-11-18 0 15,0 0 0-15,12 21 0 0,0 1 0 0,0 7 0 0,-3-2 0 16,-4-1 0-16,1 0 0 0,-6 1 0 0,-3-3 0 16,3-24 0-16,0 0 0 0,-5 23 0 0,-4-2 0 15,-1-5 0-15,-1-1 0 0,11-15 0 0,0 0 0 16,-14 14 0-16,-4-2 0 0,0-3 0 0,-3 0 0 16,0-3 0-16,0-3 0 0,21-3 0 0,0 0 0 15,-17 0 0-15,-4-3 0 0,21 3 0 0,0 0 0 16,-15-9 0-16,-3 0 0 0,18 9 0 0,0 0 0 15,-8-15 0-15,-5 1 0 0,13-4 0 0,-2 0 0 0</inkml:trace>
  <inkml:trace contextRef="#ctx0" brushRef="#br1" timeOffset="63831.1693">19119 15632 2048 0,'0'0'0'0,"0"0"0"0,0-3 0 0,0 3 0 16,0-3 0-16,-3 3 0 0,0-3 0 0,-1 3 0 16,-1-3 0-16,-1 3 0 0,0-4 0 0,0 4 0 15,-3-2 0-15,0 2 0 0,-2 0 0 16,1 2 0-16,-2-2 0 0,1 7 0 0,-2-4 0 0,2 9 0 16,-4-3 0-16,6 2 0 0,-2 1 0 0,1 6 0 15,1-2 0-15,4 0 0 0,-4 2 0 0,4 0 0 16,-2 0 0-16,4 2 0 0,0 1 0 0,3 3 0 15,0-3 0-15,0-21 0 0,0 0 0 0,3 21 0 16,0 0 0-16,4-1 0 0,-2 1 0 0,4-3 0 16,-1-3 0-16,2-4 0 0,-2-2 0 0,4-3 0 15,-3-3 0-15,3-6 0 0,-4 0 0 0,5-3 0 16,-5-3 0-16,1-2 0 0,0-1 0 0,1-3 0 16,-2 0 0-16,1-3 0 0,-2-2 0 0,-2-1 0 15,-2-2 0-15,0 1 0 0,0-1 0 0,0 2 0 16,-3-3 0-16,0 3 0 0,0-2 0 0,3 5 0 15,-3-3 0-15,0 7 0 0,0-4 0 0,0 6 0 16,0-4 0-16,3 11 0 0,-3-4 0 0,0 6 0 16,0-3 0-16,2 9 0 0,-2-3 0 0,3 9 0 15,1-3 0-15,-1 9 0 0,0-3 0 0,2 2 0 16,1 2 0-16,0 0 0 0,1 4 0 0,1-1 0 16,-2 2 0-16,2 3 0 0,-1-4 0 0,2 4 0 15,-4-3 0-15,4 3 0 0,-3-3 0 0,0-4 0 16,0 1 0-16,4-3 0 0,-5 0 0 0,5-6 0 0,-5 0 0 15,4-7 0-15,-3 2 0 0,-1-8 0 0,2 2 0 16,-1-7 0-16,0-3 0 0,-1-3 0 16,1 1 0-16,1-8 0 0,-5 2 0 0,4 0 0 0,-3-5 0 15,3 2 0-15,-1-4 0 0,2-3 0 0,-1 1 0 16,0 5 0-16,-4-2 0 0,1 5 0 0,0-3 0 16,0 11 0-16,0 2 0 0,1 4 0 0,-2 2 0 15,1 8 0-15,-3-3 0 0,3 9 0 0,-3-3 0 16,0 8 0-16,0 2 0 0,0 4 0 0,-3-2 0 15,3 6 0-15,-3 0 0 0,1 8 0 16,-2 1 0-16,4-4 0 0,-3 2 0 0,3-31 0 0,0 0 0 16,0 0 0-16,0 0 0 0,0 0 0 0,0 0 0 15,0 29 0-15,-3-2 0 0,3-7 0 0,0 1 0 16,0-9 0-16,0-3 0 0,3-7 0 0,-3 2 0 16,3-8 0-16,1-2 0 0,-2-2 0 0,-2-1 0 15,6-6 0-15,-3-3 0 0,3-2 0 0,-3 0 0 16,2-4 0-16,2-4 0 0,3-1 0 0,-5-1 0 15,4 4 0-15,0-4 0 0,0 6 0 0,-3 0 0 16,2 6 0-16,2-2 0 0,-5 11 0 0,1-3 0 16,0 6 0-16,1 0 0 0,-2 6 0 0,1-3 0 0,0 9 0 15,-4-1 0-15,4 8 0 0,-3-1 0 16,1 6 0-16,-1-3 0 0,2 6 0 0,-2-1 0 0,3 4 0 16,-3-3 0-16,-3-21 0 0,0 0 0 15,6 21 0-15,-3-1 0 0,-3-20 0 0,0 0 0 0,0 0 0 16,0 0 0-16,9 20 0 0,-3-2 0 0,5-3 0 15,0-3 0-15,-11-12 0 0,0 0 0 16,11 6 0-16,0-2 0 0,2-8 0 0,-2-2 0 16,2-3 0-16,-5 1 0 0,4-8 0 0,-3 1 0 0,2 1 0 15,-2-4 0-15,1 0 0 0,-2-3 0 0,4 1 0 16,-4-1 0-16,-8 21 0 0,0 0 0 0,0 0 0 16,0 0 0-16,0 0 0 0,0 0 0 0,10-14 0 15,-2-4 0-15,1 12 0 0,-2-3 0 0,-1 11 0 16,-3-2 0-16,3 10 0 0,-3-2 0 0,2 8 0 15,-2-2 0-15,4 8 0 0,-4-3 0 0,2 5 0 16,-2-3 0-16,6 5 0 0,-4-2 0 0,5 9 0 16,-1-3 0-16,2-4 0 0,-2 1 0 0,-9-27 0 15,0 0 0-15,15 23 0 0,-3-1 0 0,5-5 0 16,-2-2 0-16,4-6 0 0,-4 0 0 0,2-7 0 16,-2-2 0-16,2-2 0 0,-1-4 0 0,1-3 0 15,-2-3 0-15,-1-3 0 0,1-2 0 0,0-4 0 16,-3 0 0-16,3-5 0 0,1-4 0 0,-5 1 0 15,-2-2 0-15,0 2 0 0,0-4 0 0,-4 3 0 16,1 1 0-16,-3 0 0 0,-3-1 0 0,0 30 0 16,0 0 0-16,0-25 0 0,-3 2 0 0,3 23 0 15,0 0 0-15,-6-18 0 0,-2-3 0 0,-1 13 0 16,-3-1 0-16,0 6 0 0,-3 0 0 0,3 9 0 16,-3-3 0-16,3 5 0 0,1 2 0 0,1 7 0 15,2-2 0-15,2 6 0 0,-3-3 0 0,7 6 0 16,-2-3 0-16,4 5 0 0,-3-2 0 0,6 8 0 0,-3-2 0 15,6-1 0-15,-3-2 0 0,6 0 0 0,-1 0 0 16,5-1 0-16,-5-2 0 0,7-4 0 0,0-1 0 16,-15-19 0-16,0 0 0 0,22 17 0 0,-5-2 0 15,4-6 0-15,0 0 0 0,-21-9 0 0,0 0 0 16,20 0 0-16,-2-3 0 0</inkml:trace>
  <inkml:trace contextRef="#ctx0" brushRef="#br1" timeOffset="64028.3185">20520 16102 2048 0,'0'4'0'0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06:55.817"/>
    </inkml:context>
    <inkml:brush xml:id="br0">
      <inkml:brushProperty name="width" value="0.05292" units="cm"/>
      <inkml:brushProperty name="height" value="0.05292" units="cm"/>
      <inkml:brushProperty name="color" value="#002060"/>
    </inkml:brush>
    <inkml:brush xml:id="br1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6584 9413 2048 0,'-3'-5'0'0,"12"29"0"0,-6-16 0 0,-1 8 0 16,1-2 0-16,0 6 0 0,-3-2 0 0,3 6 0 15,-3-3 0-15,0 8 0 0,0-1 0 0,4 7 0 16,-4 1 0-16,0 8 0 0,0-2 0 0,3 8 0 16,-3-2 0-16,0 5 0 0,0-3 0 0,0 3 0 15,0 1 0-15,0-4 0 0,0-2 0 0,0-1 0 16,0-2 0-16,0-7 0 0,-3 1 0 0,3-1 0 15,-4-2 0-15,4-36 0 0,0 0 0 0,-3 35 0 16,0-2 0-16,3-33 0 0,0 0 0 0,0 0 0 16,0 0 0-16,-5 36 0 0,-1-3 0 0</inkml:trace>
  <inkml:trace contextRef="#ctx0" brushRef="#br0" timeOffset="415.4494">6966 9408 2048 0,'0'0'0'0,"0"0"0"0,0 0 0 0,0 3 0 0,0-1 0 15,0 2 0-15,0-4 0 0,0 5 0 0,-3 2 0 16,0 4 0-16,0-2 0 0,3 9 0 0,-3-3 0 15,0 6 0-15,1 0 0 0,-1 5 0 0,-4-2 0 16,4 12 0-16,-2-4 0 0,2 1 0 0,-3-1 0 16,3 4 0-16,0-4 0 0,3-32 0 0,0 0 0 15,-4 33 0-15,2-1 0 0,2-32 0 0,0 0 0 16,0 34 0-16,0-5 0 0,0-29 0 0,0 0 0 16,2 30 0-16,-2-5 0 0,10 3 0 0,-1-4 0 15,6-4 0-15,-1 1 0 0,8-3 0 0,-5-3 0 16,-17-15 0-16,0 0 0 0,24 12 0 0,-3 0 0 15,5-3 0-15,0-1 0 0,-26-8 0 0,0 0 0 0,30 6 0 16,-4 0 0-16,8 0 0 0,-5-3 0 16,-29-3 0-16,0 0 0 0,30 3 0 0,-1-3 0 15,-29 0 0-15,0 0 0 0,0 0 0 0,0 0 0 16,30-6 0-16,-1 0 0 0</inkml:trace>
  <inkml:trace contextRef="#ctx0" brushRef="#br0" timeOffset="665.3883">7236 9853 2048 0,'0'0'0'0,"0"3"0"0,-3-3 0 0,3 2 0 16,-3-2 0-16,3 4 0 0,-2-1 0 0,2 3 0 16,-3-3 0-16,3 5 0 0,-4-2 0 0,4 9 0 15,-3 0 0-15,3 3 0 0,0-4 0 16,0 7 0-16,0 0 0 0,0 2 0 0,-3 1 0 15,6 6 0-15,-3 0 0 0,3-1 0 0,-3 1 0 0,4-1 0 16,-1 1 0-16,-1 0 0 0,-2 1 0 0,0-31 0 16,0 0 0-16,6 29 0 0,-3-3 0 0,-3-26 0 15,0 0 0-15,0 0 0 0,0 0 0 0,6 27 0 16,-4-1 0-16,8 1 0 0,-1-4 0 0</inkml:trace>
  <inkml:trace contextRef="#ctx0" brushRef="#br0" timeOffset="897.5309">7941 9396 2048 0,'0'0'0'0,"0"0"0"0,0 0 0 16,0 0 0-16,0 0 0 0,0 0 0 0,0 0 0 16,0 3 0-16,0 0 0 0,0 0 0 0,0 0 0 15,0 2 0-15,0 2 0 0,0-1 0 0,0 0 0 16</inkml:trace>
  <inkml:trace contextRef="#ctx0" brushRef="#br0" timeOffset="1181.9946">7624 9874 2048 0,'0'0'0'0,"3"0"0"0,-3 0 0 0,6 0 0 15,-3 0 0-15,5 0 0 0,2 0 0 0,1 0 0 16,-2 0 0-16,6 0 0 0,0 0 0 15,4 0 0-15,-2 0 0 0,4 0 0 0,-3 0 0 16,4 0 0-16,2 0 0 0,6-3 0 0,0 0 0 16,-30 3 0-16,0 0 0 0,36-3 0 0,-4-4 0 0,3 5 0 15,-3-4 0-15,-32 6 0 0,0 0 0 0,40-6 0 16,-4 0 0-16,-36 6 0 0,0 0 0 16,0 0 0-16,0 0 0 0,46-3 0 0,-1-3 0 0</inkml:trace>
  <inkml:trace contextRef="#ctx0" brushRef="#br0" timeOffset="1360.5887">7894 10339 2048 0,'0'0'0'0,"0"3"0"0,0-3 0 0,0 4 0 15,0-4 0-15,3 2 0 0,-3-2 0 0,6 0 0 16,-3 0 0-16,6 3 0 0,-3-3 0 0</inkml:trace>
  <inkml:trace contextRef="#ctx0" brushRef="#br0" timeOffset="2065.3648">8744 9485 2048 0,'0'0'0'0,"0"0"0"0,0-3 0 16,0 0 0-16,0 0 0 0,0-1 0 0,0-1 0 16,3-1 0-16,-3 1 0 0,3 2 0 0,-1-4 0 0,5 4 0 15,-3 0 0-15,5 1 0 0,-4-1 0 16,7 0 0-16,0 0 0 0,2 3 0 0,-1-3 0 16,1 3 0-16,1-4 0 0,2 4 0 0,-1 0 0 15,-2 4 0-15,1-4 0 0,0 3 0 0,-3 0 0 0,0 3 0 16,0-1 0-16,-3 5 0 0,0-2 0 15,-7 3 0-15,1 2 0 0,-3 2 0 0,0-4 0 16,-5 4 0-16,-1-1 0 0,-4 6 0 0,-1-6 0 16,0 4 0-16,-5-3 0 0,-3 3 0 0,2-4 0 0,-4 4 0 15,-3 0 0-15,4 0 0 16,-3-4 0-16,2 1 0 0,-2 0 0 0,4-3 0 0,1 0 0 16,6-4 0-16,-2 1 0 0,4 0 0 0,-1-3 0 0,5 0 0 15,-3 0 0-15,6-3 0 0,0 0 0 0,6-1 0 16,-3-2 0-16,9 4 0 0,-3-4 0 0,8 0 0 15,-1 0 0-15,4 0 0 0,-2 0 0 0,10 0 0 16,-5 0 0-16,4 3 0 0,0-3 0 0,8 6 0 16,-3-3 0-16,4 3 0 0,0-1 0 0,-1 5 0 15,-2-2 0-15,-1 5 0 0,1-2 0 0,-3 4 0 16,-4 0 0-16,1 3 0 0,-3-1 0 0,-21-17 0 16,0 0 0-16,21 21 0 0,-4 0 0 0,-4 5 0 15,-2-2 0-15,-5 6 0 0,-3-3 0 0,-3 2 0 16,0-2 0-16,-6 0 0 0,0-3 0 0,-6 2 0 15,-2-2 0-15,-5 1 0 0,2-6 0 0,-4 2 0 16,0 0 0-16,-2-3 0 0,-4 0 0 0,0-1 0 16,-2-2 0-16,2-3 0 0,-2-1 0 0,29-11 0 15,0 0 0-15,-27 13 0 0,-3-5 0 0,0-2 0 16,0 0 0-16,30-6 0 0,0 0 0 0,0 0 0 16,0 0 0-16,-22 0 0 0,-2 0 0 0,9-6 0 15,-2-2 0-15</inkml:trace>
  <inkml:trace contextRef="#ctx0" brushRef="#br0" timeOffset="2398.5028">9449 9666 2048 0,'0'0'0'0,"3"3"0"16,0-3 0-16,0 3 0 0,0-3 0 0,3 3 0 0,1-3 0 16,2 0 0-16,-4 0 0 0,7 3 0 0,0-3 0 15,5 0 0-15,-2 0 0 0,3 0 0 0,0 0 0 16,3 0 0-16,-1 0 0 0,7 0 0 0,-3 0 0 15,6 0 0-15,-1 0 0 0,1 0 0 0,-1 0 0 16,-29 0 0-16,0 0 0 0,33 0 0 0,0 0 0 16,-33 0 0-16,0 0 0 0,32 0 0 0,0 0 0 15,1 0 0-15,-1 0 0 0</inkml:trace>
  <inkml:trace contextRef="#ctx0" brushRef="#br0" timeOffset="2631.0494">9504 10075 2048 0,'0'0'0'0,"0"3"0"0,0 0 0 0,2 0 0 0,1 0 0 16,0 0 0-16,0-3 0 0,6 3 0 0,0-3 0 0,5 0 0 15,1 0 0-15,6 3 0 0,-3-3 0 0,4 0 0 16,3 0 0-16,8 0 0 0,-4 0 0 0,6 0 0 15,-1-3 0-15,-2 0 0 0,1 0 0 0,3 0 0 16,-4 0 0-16,-32 3 0 0,0 0 0 16,41-3 0-16,-3-2 0 0</inkml:trace>
  <inkml:trace contextRef="#ctx0" brushRef="#br0" timeOffset="6232.0841">10899 9114 2048 0,'0'-6'0'0,"0"24"0"0,-3-9 0 15,0 3 0-15,0-3 0 0,3 6 0 0,-2 0 0 16,-2 2 0-16,-3-2 0 0,1 6 0 0,1 0 0 15,-1 2 0-15,-4-2 0 0,2 6 0 0,-4-3 0 16,0 11 0-16,-2-3 0 0,-1 7 0 0,0 0 0 16,-3 1 0-16,1-1 0 0,2 4 0 0,-2-5 0 15,1 1 0-15,-2-4 0 0,6-2 0 0,-2-1 0 16,1-2 0-16,2-3 0 0,11-27 0 0,0 0 0 16,0 0 0-16,0 0 0 0,-6 26 0 0,-3 0 0 15,9-26 0-15,0 0 0 0,-3 28 0 0,0-6 0 16,3-22 0-16,0 0 0 0,6 22 0 0,-2-1 0 15,7-7 0-15,0-1 0 0,-11-13 0 0,0 0 0 16,16 8 0-16,-2 2 0 0,7-5 0 0,1 1 0 16,3 0 0-16,-1-2 0 0,9-2 0 0,-1-2 0 15,4 0 0-15,0 0 0 0,5 0 0 0,0-2 0 16,7-2 0-16,-3-2 0 0,-4 4 0 0,-3-4 0 16,-38 6 0-16,0 0 0 0,39-3 0 0,-1-4 0 0,-38 7 0 15,0 0 0-15,37-3 0 0,-5-3 0 0,-32 6 0 16,0 0 0-16,0 0 0 0,0 0 0 15,0 0 0-15,0 0 0 0,32-2 0 0,-2-5 0 0</inkml:trace>
  <inkml:trace contextRef="#ctx0" brushRef="#br0" timeOffset="6532.1004">11206 9808 2048 0,'0'0'0'0,"0"0"0"15,-2 0 0-15,2 0 0 0,-3 0 0 0,3 3 0 16,-3-1 0-16,3 5 0 0,-4-4 0 0,4 6 0 16,-3-1 0-16,3 5 0 0,-3-4 0 0,3 8 0 15,0-2 0-15,0 6 0 0,0-3 0 0,0 2 0 16,-2 1 0-16,2 3 0 0,0-4 0 0,0 5 0 15,0-5 0-15,0 4 0 0,0 0 0 0,0-24 0 16,0 0 0-16,0 32 0 0,0-2 0 0,0-30 0 16,0 0 0-16,0 0 0 0,0 0 0 0,0 33 0 15,0-1 0-15,0-32 0 0,0 0 0 0,2 40 0 0,1-6 0 16</inkml:trace>
  <inkml:trace contextRef="#ctx0" brushRef="#br0" timeOffset="6998.9156">11864 10297 2048 0,'0'0'0'0,"0"3"0"0,0-3 0 0,0 3 0 0,0-3 0 16,0 4 0-16,0-1 0 0,0-1 0 0,0 1 0 15,3 3 0-15,-3-3 0 0,3 3 0 0,-3 0 0 16,4 4 0-16,-1-5 0 0,-1 4 0 0,-2-4 0 16,3 5 0-16,-3-5 0 0,0 1 0 0,0 0 0 15,3 0 0-15,-3 0 0 0,0 0 0 0,0-3 0 16,3 3 0-16,-3-3 0 0,0 0 0 0,0-3 0 15,0 0 0-15,0 0 0 0,3-3 0 0,-3 0 0 16,3-3 0-16,-3-3 0 0,3 1 0 0,-1-2 0 0,1-5 0 16,1 1 0-16,-1-1 0 0,-3 1 0 0,3-4 0 15,0-3 0-15,0 3 0 0,-1 0 0 0,1 0 0 16,0-3 0-16,3 3 0 0,1 1 0 16,-2-1 0-16,2 0 0 0,1 6 0 0,2-2 0 0,-1 2 0 15,-1 0 0-15,5 3 0 0,-5 0 0 0,3 3 0 16,-1 0 0-16,1 3 0 0,-2-2 0 15,3 5 0-15,0-4 0 0,-1 4 0 0,-1 0 0 16,-2 4 0-16,1-4 0 0,-1 2 0 0,3 1 0 0</inkml:trace>
  <inkml:trace contextRef="#ctx0" brushRef="#br0" timeOffset="9348.2076">12540 9517 2048 0,'-3'4'0'15,"15"-19"0"-15,-6 9 0 0,3-4 0 0,-1 2 0 0,8-2 0 16,-5-1 0-16,4-1 0 0,0 1 0 0,3-1 0 16,0-1 0-16,3 5 0 0,-4-4 0 0,7 4 0 15,-3-5 0-15,5 4 0 0,1-3 0 0,-27 12 0 16,0 0 0-16,27-6 0 0,-1 0 0 0,1 4 0 16,0-2 0-16,-1 8 0 0,-2-2 0 0,-4 4 0 15,1 0 0-15,-5 6 0 0,-2-3 0 0,-2 7 0 16,0-5 0-16,-3 7 0 0,-1 0 0 0,-4 5 0 15,-4-2 0-15,0 3 0 0,-4-1 0 0,-4 11 0 0,-4-2 0 16,-3 1 0-16,1-4 0 0,-5 3 0 16,2 1 0-16,-4 5 0 0,-3-2 0 0,-6 3 0 15,1 0 0-15,-1-2 0 0,-3-1 0 0,4 0 0 0,-4-1 0 16,13-7 0-16,-4-2 0 0,6-5 0 0,-2 0 0 16,20-21 0-16,0 0 0 0,-12 17 0 0,-3 1 0 15,15-18 0-15,0 0 0 0,-7 15 0 0,-2 0 0 16,9-15 0-16,0 0 0 0,0 11 0 0,0 1 0 15,9 0 0-15,-2-3 0 0,8 0 0 0,0 0 0 16,2-3 0-16,1 0 0 0,6-3 0 0,-4 0 0 16,7-1 0-16,-3-2 0 0,9 0 0 0,-1 0 0 15,1 0 0-15,-1-2 0 0,0 2 0 0,-2 0 0 16,-30 0 0-16,0 0 0 0,33 0 0 0,0 0 0 16,-33 0 0-16,0 0 0 0,32 0 0 0,0 0 0 15,-32 0 0-15,0 0 0 0,0 0 0 0,0 0 0 16,33 2 0-16,-3-2 0 0,-30 0 0 0,0 0 0 15,0 0 0-15,0 0 0 0,33 7 0 0,-1-1 0 0</inkml:trace>
  <inkml:trace contextRef="#ctx0" brushRef="#br0" timeOffset="11248.7834">10920 10656 2048 0,'0'0'0'0,"0"0"0"16,0 0 0-16,0 0 0 0,0 0 0 0,0 0 0 15,0 0 0-15,0 0 0 0,0 0 0 0,0 2 0 16,0-2 0-16,0 4 0 0,0-4 0 0,0 6 0 0,0-3 0 16,0 2 0-16,0-1 0 0,0 5 0 0,0-1 0 15,0 3 0-15,0 0 0 0,0 0 0 0,0 1 0 16,0 3 0-16,0-3 0 0,0 3 0 0,0 0 0 15,0 3 0-15,0-4 0 16,0 4 0-16,0 0 0 0,0 2 0 0,0-2 0 0,0 3 0 0,0-3 0 16,-4 3 0-16,1-1 0 0,-2 3 0 0,-4-1 0 15,0 1 0-15,-4-2 0 0,-1 9 0 0,-1-1 0 16,0 2 0-16,-3-5 0 0,1 3 0 0,-4 1 0 16,0 0 0-16,-3-4 0 0,-1 7 0 0,-3 0 0 15,-1 3 0-15,-1-4 0 0,1 1 0 0,-4-1 0 16,4-2 0-16,-5 0 0 0,2-4 0 0,0 1 0 15,-1 0 0-15,1 0 0 0,-1-1 0 0,-4 0 0 16,5 1 0-16,0-3 0 0,-1 2 0 0,-3 2 0 16,7-5 0-16,-4 1 0 0,4 2 0 0,-1-2 0 15,1 0 0-15,-5-1 0 0,8 1 0 0,-4 0 0 16,4-1 0-16,0 1 0 0,2 0 0 0,-2-3 0 16,4 0 0-16,-2-3 0 0,4 5 0 0,-1-3 0 15,0 5 0-15,1-2 0 0,2 1 0 0,-3 0 0 16,6 2 0-16,-3-2 0 0,3 3 0 0,0-3 0 15,4 2 0-15,-4-2 0 0,6 2 0 0,-3-2 0 16,1 3 0-16,-1-3 0 0,3 3 0 0,-3-3 0 16,3-1 0-16,-2 1 0 0,11-24 0 0,0 0 0 0,-9 24 0 15,-1-1 0 1,10-23 0-16,0 0 0 0,0 0 0 0,0 0 0 0,-6 27 0 0,-3 0 0 16,9-27 0-16,0 0 0 0,0 0 0 0,0 0 0 0,0 0 0 15,0 0 0-15,-5 24 0 0,-2-1 0 0,7-23 0 16,0 0 0-16,0 0 0 0,0 0 0 15,0 0 0-15,0 0 0 0,-6 18 0 0,-2-3 0 0,8-15 0 16,0 0 0-16,-6 6 0 0,-1-3 0 0,2-6 0 16,-1-1 0-16,0-2 0 0,-2 1 0 0,1-7 0 15,-2 0 0-15,4 1 0 0,-4-4 0 16,2 0 0-16,-1-3 0 0,2 0 0 0,1 0 0 0,5 18 0 16,0 0 0-16,-9-18 0 0,-1-3 0 0,10 21 0 15,0 0 0-15,0 0 0 0,0 0 0 0,0 0 0 16,0 0 0-16,-5-17 0 0,-4-1 0 0,9 18 0 15,0 0 0-15,-7-15 0 0,1 0 0 0,3 9 0 16,-3-2 0-16,6 8 0 0,-3-3 0 0,6 9 0 16,-3-4 0-16,3 7 0 0,-3-2 0 0,3 4 0 15,0 1 0-15,0 3 0 0,0-1 0 0,4 4 0 16,-4-2 0-16,-3-16 0 0,0 0 0 0,6 20 0 16,-3-2 0-16,-3-18 0 0,0 0 0 0,0 0 0 15,0 0 0-15,5 21 0 0,2-4 0 0,-7-17 0 16,0 0 0-16,0 0 0 0,0 0 0 0,0 0 0 15,0 0 0-15,9 21 0 0,-4 0 0 0,-5-21 0 16,0 0 0-16,0 0 0 0,0 0 0 0,9 21 0 16,0-3 0-16,3-7 0 0,-4 1 0 0,5-3 0 15,-5-3 0-15,4-6 0 0,-3 0 0 0,3-3 0 16,-1-3 0-16,-11 6 0 0,0 0 0 0,12-9 0 16,0-3 0-16,-12 12 0 0,0 0 0 0,13-12 0 15,-1 0 0-15,-12 12 0 0,0 0 0 0,11-14 0 16,1-4 0-16,-12 18 0 0,0 0 0 0,0 0 0 15,0 0 0-15,12-14 0 0,-1-1 0 0,-11 15 0 16,0 0 0-16,0 0 0 0,0 0 0 0,15-15 0 0,-3 0 0 16</inkml:trace>
  <inkml:trace contextRef="#ctx0" brushRef="#br0" timeOffset="12917.2202">7923 13316 2048 0,'0'-6'0'0,"0"29"0"0,0-10 0 0,0 1 0 0,0 1 0 16,0 6 0-16,0 1 0 0,0 0 0 0,0 2 0 15,0 9 0-15,0-1 0 0,0 4 0 16,0-4 0-16,6 1 0 0,-2 0 0 0,2 0 0 0,-4-1 0 15,-2-32 0-15,0 0 0 0,6 30 0 0,0-1 0 16,-6-29 0-16,0 0 0 0,9 27 0 0,0-3 0 16,-9-24 0-16,0 0 0 0,9 21 0 0,-1-4 0 15,2-11 0-15,-5-2 0 0,4-4 0 0,-3 0 0 16,-6 0 0-16,0 0 0 0,9-10 0 0,-3 2 0 16,0-4 0-16,0 0 0 0,0-3 0 0,1-3 0 15,-2 3 0-15,-2-3 0 0,3 6 0 0,-3-2 0 16,0 5 0-16,-1 0 0 0,5 3 0 0,-4 0 0 15,3 6 0-15,-3 0 0 0,2 6 0 0,-2 0 0 16,3 6 0-16,0 0 0 0,3 5 0 0,-3-2 0 16,2 6 0-16,2-3 0 0,-2 3 0 0,1 0 0 15,0-1 0-15,0 1 0 0,-9-21 0 0,0 0 0 16,0 0 0-16,0 0 0 0,0 0 0 0,0 0 0 16,11 21 0-16,2-4 0 0,-1-4 0 0,-3-2 0 0,3-8 0 15,-3-3 0-15,-1-6 0 0,-2 0 0 16,1-9 0-16,-4 1 0 0,-1-7 0 0,1 1 0 15,0-4 0-15,-3-3 0 0,3-6 0 0,-3 0 0 0,0 3 0 16,-3-2 0-16,3 3 0 0,0-4 0 0,-3 6 0 16,0 0 0-16,3 7 0 0,-2-4 0 0,2 9 0 15,-3 0 0-15,3 4 0 0,-3-4 0 0,-1 6 0 16,1-3 0-16,0 1 0 0,-2-2 0 16,-4 5 0-16,-3-5 0 0</inkml:trace>
  <inkml:trace contextRef="#ctx0" brushRef="#br0" timeOffset="14152.4574">8315 13052 2048 0,'0'0'0'0,"0"0"0"15,0 0 0-15,2 0 0 0,1 0 0 0,0 0 0 16,-3 0 0-16,3 3 0 0,0-3 0 0,1 3 0 16,-1 0 0-16,-1 6 0 0,1-3 0 0,0 5 0 15,0 2 0-15,0 5 0 0,0-2 0 0,-1 8 0 16,1-2 0-16,1 5 0 0,-1-1 0 0,0 12 0 15,0-2 0-15,0 8 0 0,-1 1 0 0,4 6 0 16,-3-4 0-16,3 3 0 0,0 1 0 0,4-1 0 16,-1 1 0-16,-9-51 0 0,0 0 0 0,9 41 0 15,-3 0 0-15,-6-41 0 0,0 0 0 0,8 33 0 16,1 0 0-16,-9-33 0 0,0 0 0 0,0 0 0 16,0 0 0-16,9 21 0 0,-3 0 0 0,3-12 0 15,-1-4 0-15,2-8 0 0,-5 1 0 0,1-7 0 16,0-4 0-16,3-4 0 0,-3-1 0 0,3-4 0 15,-4-1 0-15,1-1 0 0,1-2 0 0,1-4 0 16,-2 1 0-16,-6 29 0 0,0 0 0 0,0 0 0 16,0 0 0-16,0 0 0 0,0 0 0 0,9-24 0 15,1 0 0-15,2 10 0 0,-4-1 0 0,2 11 0 0,-2 1 0 16,1 6 0-16,-1 1 0 0,-1 8 0 0,-1-1 0 16,-1 4 0-16,1 0 0 0,0 5 0 0,0-2 0 15,-6-18 0-15,0 0 0 0,6 21 0 16,-3 0 0-16,-3-21 0 0,0 0 0 0,6 21 0 0,-1-2 0 15,-5-19 0-15,0 0 0 0,10 18 0 0,-4-2 0 16,-6-16 0-16,0 0 0 0,11 12 0 0,-2-2 0 16,3-8 0-16,-1 1 0 0,3-8 0 0,-6-2 0 15,1-6 0-15,-1 2 0 0,2-4 0 0,-1 0 0 16,-1-2 0-16,2-1 0 0,-10 18 0 0,0 0 0 16,8-21 0-16,1 0 0 0,-9 21 0 15,0 0 0-15,0 0 0 0,0 0 0 0,0 0 0 0,0 0 0 16,5-18 0-16,2 1 0 0,-1 5 0 0,-3 0 0 15,0 9 0-15,-3 0 0 0,0 3 0 16,0 0 0-16,2 6 0 0,-2 0 0 0,3 6 0 16,-3 0 0-16,0 6 0 0,0-1 0 0,0-17 0 0,0 0 0 15,3 21 0-15,-3-3 0 0,0-18 0 16,0 0 0-16,3 23 0 0,-3-2 0 0,0-21 0 0,0 0 0 16,0 0 0-16,0 0 0 0,7 24 0 0,-2-3 0 15,-5-21 0-15,0 0 0 0,9 12 0 0,0 0 0 16,0-6 0-16,0-3 0 0,0-6 0 0,0-3 0 15,-3-3 0-15,-3 0 0 0,0-3 0 0,-3-3 0 16,0 0 0-16,0-3 0 0,0 1 0 0,-3-4 0 16,0 3 0-16,1-3 0 0,-2 4 0 0,-2-1 0 15,6 18 0-15,0 0 0 0,0 0 0 0,0 0 0 0,0 0 0 16,0 0 0-16,-10-15 0 0,2-3 0 0,8 18 0 16,0 0 0-16,0 0 0 0,0 0 0 0,0 0 0 15,0 0 0-15,-10-14 0 0,2-5 0 0,2 8 0 16,-2-5 0-16,8 16 0 0,0 0 0 0,-3-14 0 15,-4-4 0-15,10 3 0 0,-3-3 0 0,4 1 0 16,-1-1 0-16,2 0 0 0,1-3 0 16,3 5 0-16,-4-2 0 0,5-2 0 0,-1 0 0 0,3 3 0 15,-3-4 0-15,-9 21 0 0,0 0 0 0,0 0 0 16,0 0 0-16,12-19 0 0,-4-1 0 0,-8 20 0 16,0 0 0-16,10-18 0 0,-2 1 0 15,-8 17 0-15,0 0 0 0,9-9 0 0,-2 0 0 0,1 9 0 16,-2 0 0-16,0 9 0 0,-1 0 0 0,-2 8 0 15,1-2 0-15,-1 6 0 0,0 0 0 0,-1 8 0 16,-2-2 0-16,3 9 0 0,0 0 0 0,3 5 0 16,0 0 0-16,3 0 0 0,-3-1 0 15,2-5 0-15,1-3 0 0,0-5 0 0,-2-4 0 0,5 2 0 16,-3-5 0-16,-9-20 0 0,0 0 0 0,0 0 0 16,0 0 0-16,14 15 0 0,2 0 0 0,-2-6 0 15,1-3 0-15,-1-6 0 0,2 0 0 0,-2-4 0 16,-3-1 0-16,2-4 0 0,-2 0 0 0,1-6 0 15,-2 1 0-15,-1-7 0 0,-1 0 0 0,2-3 0 16,-5-2 0-16,1-4 0 0,0-3 0 0,-6 33 0 16,0 0 0-16,3-29 0 0,-1-1 0 0,-2 30 0 15,0 0 0-15,0-24 0 0,-2 0 0 0,2 24 0 16,0 0 0-16,-6-14 0 0,0-4 0 0,1 16 0 16,-1-5 0-16,-1 10 0 0,-1 1 0 0,5 4 0 15,-3 1 0-15,3 6 0 0,-4-3 0 0,7 5 0 16,-3 1 0-16,3 3 0 0,0-4 0 0,7 5 0 15,-4-2 0-15,3 1 0 0,0 0 0 0,2 0 0 0,2-4 0 16,-10-17 0-16,0 0 0 0,11 18 0 16,0 0 0-16,8-3 0 0,-4-4 0 0,-15-11 0 0,0 0 0 15,17 6 0-15,1-1 0 0,2-5 0 0,-2 0 0 16</inkml:trace>
  <inkml:trace contextRef="#ctx0" brushRef="#br0" timeOffset="14586.0904">9772 13444 2048 0,'0'-10'0'0,"0"40"0"0,0-18 0 16,0 3 0-16,0-4 0 0,0 8 0 0,0-2 0 16,0 4 0-16,0 0 0 0,0 2 0 0,0-1 0 15,0 4 0-15,0-2 0 0,0-24 0 0,0 0 0 0,0 29 0 16,0-3 0-16,0-26 0 0,0 0 0 0,0 0 0 15,0 0 0-15,0 0 0 0,0 0 0 0,0 25 0 16,0-2 0-16,0-8 0 0,0-3 0 0,0-9 0 16,0-3 0-16,0-6 0 0,0 0 0 15,3-10 0-15,1 2 0 0,-2-6 0 0,-2-1 0 0,6-3 0 16,0-2 0-16,0-4 0 0,-1-2 0 16,2 2 0-16,-1-3 0 0,0 6 0 0,0 1 0 0,0 2 0 15,0 1 0-15,3 7 0 0,-3 0 0 0,-1 6 0 16,1 2 0-16,4 4 0 0,-5 1 0 0,1 6 0 15,0 1 0-15,-1 4 0 0,-1 2 0 0,2 4 0 16,-3 1 0-16,3 6 0 0,-4-1 0 16,4 4 0-16,-3-1 0 0,1 7 0 0,-1 0 0 0,0-3 0 15,-1-1 0-15,1-2 0 0,0-3 0 0,0-4 0 16,-3 1 0-16,6-3 0 0,-3 0 0 0,-1-4 0 16,2-2 0-16,-1-3 0 0,0 0 0 0,3-3 0 15,-4-3 0-15,1-3 0 0,0-3 0 0,0-3 0 16,0-2 0-16</inkml:trace>
  <inkml:trace contextRef="#ctx0" brushRef="#br0" timeOffset="16321.2484">10078 13360 2048 0,'0'0'0'0,"0"0"0"0,0 0 0 0,0 6 0 15,0-3 0-15,0 3 0 0,0-3 0 0,0 6 0 16,0-3 0-16,0 9 0 0,0-3 0 0,0 5 0 16,0-2 0-16,0 9 0 0,0-3 0 0,0 3 0 15,0-4 0-15,2 4 0 0,-2 0 0 0,3 3 0 16,1-1 0-16,-4-26 0 0,0 0 0 0,6 27 0 15,-1-3 0-15,-5-24 0 0,0 0 0 0,0 0 0 16,0 0 0-16,9 20 0 0,0 1 0 0,0-9 0 16,0 0 0-16,2-9 0 0,-1 0 0 0,-2-9 0 15,1 0 0-15,1-6 0 0,-1 0 0 0,-3-3 0 16,-1-2 0-16,-2-4 0 0,0-3 0 0,4 0 0 16,-5 0 0-16,1-6 0 0,0 1 0 0,0 6 0 15,0-4 0-15,0 6 0 0,0 0 0 0,-1 6 0 16,-2 1 0-16,4 5 0 0,-1-3 0 0,0 6 0 15,-3-3 0-15,6 6 0 0,-3-3 0 0,2 6 0 16,-2-3 0-16,0 6 0 0,0-1 0 0,3 5 0 0,-3-1 0 16,3 6 0-16,-3-3 0 0,0 6 0 0,0-4 0 15,2 4 0-15,-1 0 0 0,-1 6 0 16,0-4 0-16,0 4 0 0,0 0 0 0,-3-21 0 0,0 0 0 16,0 23 0-16,0-1 0 0,0-22 0 0,0 0 0 15,0 0 0-15,0 0 0 0,0 0 0 0,0 0 0 16,2 24 0-16,-2-4 0 0,0-2 0 0,0-3 0 15,0-7 0-15,0 2 0 0,3-10 0 0,-3 0 0 16,3-6 0-16,-3-3 0 0,3-3 0 0,0-3 0 16,3 0 0-16,-3-2 0 0,3-4 0 0,-3-1 0 15,4 5 0-15,-5-4 0 0,4 4 0 0,-2-1 0 16,2 6 0-16,-3-3 0 0,2 6 0 0,-2 0 0 16,3 6 0-16,-3 1 0 0,3 7 0 0,-3-2 0 15,3 9 0-15,-3-3 0 0,2 9 0 0,-2-3 0 16,3 5 0-16,1-2 0 0,-7-18 0 0,0 0 0 15,0 0 0-15,0 0 0 0,0 0 0 0,0 0 0 0,5 21 0 16,-2-3 0-16,-3-18 0 0,0 0 0 16,3 18 0-16,0-3 0 0,0-4 0 0,0-2 0 15,0-6 0-15,-3-3 0 0,3-3 0 0,0-3 0 16,0-3 0-16,0 1 0 0,3-8 0 0,-4 2 0 16,4-2 0-16,-3-1 0 0,4-1 0 0,-2 1 0 15,1 1 0-15,0-1 0 0,-6 17 0 0,0 0 0 16,6-12 0-16,0-3 0 0,4 9 0 0,-5 1 0 0,4 5 0 15,-2 0 0-15,-2 8 0 0,1 2 0 0,0 4 0 16,0-2 0-16,-1 6 0 0,2-1 0 16,1 7 0-16,-2-4 0 0,-6-20 0 0,0 0 0 0,9 24 0 15,-3-2 0-15,-6-22 0 0,0 0 0 0,0 0 0 16,0 0 0-16,0 0 0 0,0 0 0 0,9 17 0 16,0 1 0-16,0-6 0 0,0-3 0 0,-1-9 0 15,1 0 0-15,0-6 0 0,-3 0 0 0,3-9 0 16,-4 0 0-16,2-5 0 0,0-2 0 0,-2-4 0 15,-2-1 0-15,0-9 0 0,0 2 0 0,0-11 0 16,-3 0 0-16,3 0 0 0,-3-2 0 0,0 6 0 16,0-1 0-16,0 42 0 0,0 0 0 0,0 0 0 15,0 0 0-15,0 0 0 0,0 0 0 0,0-32 0 16,0-1 0-16,0 33 0 0,0 0 0 0,0-15 0 16,0 0 0-16,0 15 0 0,0 0 0 0,0 12 0 15,0-3 0-15,0 9 0 0,0 0 0 0,0 6 0 16,0-1 0-16,0 10 0 0,0 0 0 0,0 1 0 15,0 2 0-15,0-36 0 0,0 0 0 0,0 42 0 16,0 0 0-16,0-42 0 0,0 0 0 0,0 0 0 16,0 0 0-16,2 41 0 0,-2 1 0 0,0-42 0 15,0 0 0-15,0 0 0 0,0 0 0 0,0 0 0 16,0 0 0-16,0 35 0 0,0 0 0 0,4-13 0 16,-4-2 0-16,0-14 0 0,0-3 0 0,3-9 0 15,-3 1 0-15,3-11 0 0,0 2 0 0,0-8 0 16,0 2 0-16,2-4 0 0,-2-3 0 0,-3 27 0 15,0 0 0-15,0 0 0 0,0 0 0 0,10-29 0 16,-2 0 0-16,-8 29 0 0,0 0 0 0,12-21 0 16,0-2 0-16,-12 23 0 0,0 0 0 0,14-10 0 15,-1-2 0-15,-2 12 0 0,-2 0 0 0,0 9 0 16,0 0 0-16,-4 3 0 0,1-2 0 0,-3 6 0 16,-3 0 0-16,0 2 0 0,0-4 0 15,-3 4 0-15,-3 0 0 0,1-1 0 0,-1 1 0 0,6-18 0 16,0 0 0-16,-10 18 0 0,2-4 0 0,8-14 0 15,0 0 0-15,-12 15 0 0,-3 1 0 0,15-16 0 0,0 0 0 16,0 0 0-16,0 0 0 0,0 0 0 16,0 0 0-16,-11 9 0 0,-4-1 0 0,15-8 0 0,0 0 0 15,0 0 0-15,0 0 0 0,-9 9 0 0,-2-3 0 16,4 0 0-16,1 0 0 0,9 0 0 0,0 0 0 16,-3-6 0-16,0 0 0 0,9 5 0 0,0 2 0 15,-9-7 0-15,0 0 0 0,15 3 0 0,-3 0 0 16,5 0 0-16,1-3 0 0,-18 0 0 0,0 0 0 15,21-3 0-15,-4 0 0 0,5 0 0 0,-4-4 0 16,2 2 0-16,-2-4 0 0,-18 9 0 0,0 0 0 16,17-12 0-16,-2-3 0 0,-15 15 0 0,0 0 0 15,12-14 0-15,0-5 0 0,-3-1 0 0,-4-1 0 16,-5 21 0-16,0 0 0 0,0 0 0 0,0 0 0 16,6-21 0-16,-3-2 0 0,-3 23 0 0,0 0 0 15,0-18 0-15,0 0 0 0,-3 9 0 0,-3-3 0 16,4 9 0-16,-4 0 0 0,3 9 0 0,0 1 0 15,0 4 0-15,0-2 0 0,3 5 0 0,0 2 0 16,3 1 0-16,-3-2 0 0,6 3 0 0,-3-1 0 16,3 1 0-16,-1-2 0 0,-5-16 0 0,0 0 0 15,9 17 0-15,0-2 0 0,4-3 0 0,-1 0 0 0,-12-12 0 16,0 0 0-16,14 9 0 0,2-3 0 0,1-3 0 16,-2-3 0-16,2-6 0 0,-2-1 0 0,0-1 0 15,0-4 0-15,-1 0 0 0,-2 0 0 0,0-2 0 16,0-5 0-16,-12 19 0 0,0 0 0 0,0 0 0 15,0 0 0-15,0 0 0 0,0 0 0 0,13-14 0 16,-5-4 0-16,1 9 0 0,-3-3 0 0,0 12 0 16,0 0 0-16,0 6 0 0,-3 0 0 0,-1 5 0 15,1 1 0-15,0 6 0 0,-3-2 0 0,0-16 0 16,0 0 0-16,3 20 0 0,1 1 0 0,-4-21 0 16,0 0 0-16,0 0 0 15,0 0 0-15,0 0 0 0,0 0 0 0,3 20 0 0,-3-2 0 0,0-18 0 16,0 0 0-16,2 15 0 0,-2 0 0 0,0-6 0 15,0-3 0-15,0-9 0 0,0 0 0 0,3-6 0 16,-3-3 0-16,3-6 0 0,0 0 0 0,3-2 0 16,-3-1 0-16,6-2 0 0,-3-2 0 0,-6 25 0 15,0 0 0-15,11-26 0 0,2-4 0 0,-13 30 0 16,0 0 0-16,17-23 0 0,2-1 0 0,5 9 0 16,-4 0 0-16,6 7 0 0,-2-2 0 15,-24 10 0-15,0 0 0 0,0 0 0 0,0 0 0 0,30 0 0 16,-1-3 0-16</inkml:trace>
  <inkml:trace contextRef="#ctx0" brushRef="#br0" timeOffset="17648.5492">12948 10612 2048 0,'-2'-7'0'0,"8"28"0"16,-6-12 0-16,6 3 0 0,-3-1 0 0,0 5 0 15,0-1 0-15,5 2 0 0,-1-1 0 0,1 1 0 16,1 1 0-16,7 3 0 0,-4 0 0 0,6 3 0 16,-1-1 0-16,4 4 0 0,-4-4 0 0,4 1 0 15,0 0 0-15,2 0 0 0,-3-3 0 0,5 2 0 16,-4-2 0-16,5 3 0 0,-2-5 0 0,2 3 0 16,1-2 0-16,2 4 0 0,2-2 0 0,4 4 0 15,0-2 0-15,3 3 0 0,2-1 0 0,-1 1 0 16,-1-4 0-16,0 4 0 0,-2-3 0 0,3 2 0 15,-4-2 0-15,3 2 0 0,-3-1 0 0,2 0 0 16,-4 3 0-16,-1 1 0 0,-2-2 0 0,2 6 0 16,-2-3 0-16,-1 2 0 0,2 1 0 0,-6 3 0 15,2-4 0-15,0 6 0 0,-4-2 0 0,1 3 0 16,-1-1 0-16,-1 1 0 0,-1-1 0 0,3 3 0 16,-4 2 0-16,1-2 0 0,-3 0 0 0,-1 1 0 15,-2-1 0-15,2 1 0 0,-1 0 0 0,-1-1 0 16,-3-3 0-16,2 4 0 0,-2-4 0 0,0 1 0 15,0 0 0-15,3-4 0 0,-4 1 0 0,3-4 0 16,-1 1 0-16,-2-3 0 0,-1-1 0 0,1 1 0 0,1-4 0 16,1 1 0-16,-2 0 0 0,2-3 0 15,-5-1 0-15,-8-23 0 0,0 0 0 0,12 22 0 16,0-2 0-16,-12-20 0 0,0 0 0 0,0 0 0 16,0 0 0-16,14 21 0 0,2-3 0 0,-16-18 0 0,0 0 0 15,17 11 0-15,1 1 0 0,-1-6 0 0,-2-3 0 16,-15-3 0-16,0 0 0 0,15 0 0 0,-2-3 0 15,-13 3 0-15,0 0 0 0,11-9 0 0,-2 0 0 16,0-5 0-16,0-1 0 0,-9 15 0 0,0 0 0 16,6-18 0-16,-1-3 0 0,-2 0 0 0,0-2 0 15,-3 23 0-15,0 0 0 0,4-24 0 0,-4 0 0 16,0 24 0-16,0 0 0 0,0-26 0 0,0-1 0 16,0 27 0-16,0 0 0 0,0 0 0 15,0 0 0-15,0 0 0 0,0 0 0 0,-4-24 0 0,1 0 0 16,3 24 0-16,0 0 0 0,0 0 0 0,0 0 0 15,0 0 0-15,0 0 0 0,-3-14 0 0,0-1 0 16,3 15 0-16,0 0 0 0,0-3 0 0,-2 0 0 16,2 3 0-16,0 0 0 0,0 9 0 0,0-3 0 15,0-6 0-15,0 0 0 0,2 15 0 0,-2 0 0 16,3 5 0-16,-3-2 0 0,6 2 0 0,-2 2 0 16,-1 1 0-16,0-2 0 0,-3-21 0 0,0 0 0 15,5 20 0-15,-2 1 0 0,3 3 0 0,-3-3 0 16,-3-21 0-16,0 0 0 0,0 0 0 0,0 0 0 15,0 0 0-15,0 0 0 0,3 21 0 0,-1-1 0 16,-2-20 0-16,0 0 0 0,4 21 0 0,-4 0 0 0,0-21 0 16,0 0 0-16,-4 15 0 0,2-1 0 15,-7-1 0-15,0-5 0 0,9-8 0 0,0 0 0 0,-8 6 0 16,-5-2 0-16,-1-4 0 0,-4 0 0 0,1-4 0 16,-2-2 0-16,19 6 0 0,0 0 0 15,-21-5 0-15,1-2 0 0,-4 1 0 0,0-2 0 0,24 8 0 16,0 0 0-16,-26-6 0 0,-4-4 0 0,30 10 0 15,0 0 0-15,-27-5 0 0,-3-4 0 0,30 9 0 16,0 0 0-16,0 0 0 0,0 0 0 0,0 0 0 16,0 0 0-16,-27-2 0 0,2-5 0 0,25 7 0 15,0 0 0-15,-24-6 0 0,0-1 0 0</inkml:trace>
  <inkml:trace contextRef="#ctx0" brushRef="#br0" timeOffset="18414.9057">14546 13502 2048 0,'0'0'0'0,"0"3"0"0,0 0 0 0,0 1 0 15,0-1 0-15,0 3 0 0,0-1 0 0,0 1 0 0,0 0 0 16,0 3 0-16,0-3 0 0,0 6 0 0,0-1 0 16,0 4 0-16,0 1 0 0,0 2 0 0,0-1 0 15,0 4 0-15,0-4 0 0,0 4 0 0,0 0 0 0,0 3 0 16,0-4 0-16,0 1 0 0,0-3 0 16,0 0 0-16,0 0 0 0,0 0 0 0,0-4 0 0,0-1 0 15,0-4 0-15,0-1 0 0,0-2 0 0,0-3 0 16,0 0 0-16,0-6 0 0,0 0 0 15,0-6 0-15,0 0 0 0,0-3 0 0,-3 1 0 0,3-4 0 16,0 0 0-16,3-3 0 0,-3-4 0 16,0 2 0-16,0 0 0 0,3-4 0 0,-3 0 0 0,2-2 0 15,2-4 0-15,2 6 0 0,-3-3 0 0,3 7 0 16,-1-4 0-16,5 9 0 0,-4-3 0 0,2 7 0 16,-2-2 0-16,4 8 0 0,-1-4 0 0,-1 6 0 15,1 0 0-15,1 6 0 0,-5 0 0 16,4 6 0-16,-1-1 0 0,2 10 0 0,-2-3 0 0,1 6 0 15,-2 0 0-15,1 2 0 0,-2 1 0 0,0 9 0 16,-1 0 0-16,-5-33 0 16,0 0 0-16,7 32 0 0,-4 1 0 0,-3-33 0 0,0 0 0 0,0 0 0 15,0 0 0-15,0 0 0 0,0 0 0 0,6 29 0 16,-4 0 0-16,1-7 0 0,0-1 0 16,3-12 0-16,-3-1 0 0</inkml:trace>
  <inkml:trace contextRef="#ctx0" brushRef="#br0" timeOffset="18731.8684">14889 13559 2048 0,'0'0'0'0,"0"6"0"15,0 0 0-15,0 6 0 0,0-4 0 0,0 10 0 16,0-2 0-16,0 1 0 0,0 1 0 0,4 6 0 16,-4-4 0-16,3 4 0 0,-3 0 0 0,6 8 0 15,-3-2 0-15,2 0 0 0,-2-1 0 16,3 1 0-16,1-3 0 0,-7-27 0 0,0 0 0 0,0 0 0 15,0 0 0-15,8 27 0 0,-2-4 0 0,2-2 0 16,2-4 0-16,0-8 0 0,-2-3 0 0,2-6 0 16,-5 0 0-16,1-6 0 0,0-3 0 0,-1-2 0 0,2-4 0 15,-1-3 0-15,-3 1 0 0,0-4 0 16,-1-3 0-16,1 3 0 0,0-2 0 0,-3-1 0 0,0 0 0 16,0 0 0-16,0-3 0 0,0 6 0 0,-3-2 0 15,0 8 0-15,1-2 0 0,2 4 0 0,-3-1 0 16,3 2 0-16,-3 0 0 0,3 3 0 0,0 1 0 15,3-1 0-15,-3 0 0 0</inkml:trace>
  <inkml:trace contextRef="#ctx0" brushRef="#br0" timeOffset="19682.0404">15121 13613 2048 0,'0'0'0'0,"3"6"0"16,-1 0 0-16,1 2 0 0,0 1 0 0,0 6 0 15,-3-3 0-15,4 3 0 0,-4-3 0 0,4 5 0 16,-1 0 0-16,-1 1 0 0,1 0 0 0,0 3 0 0,0-3 0 15,0 3 0-15,-3 0 0 0,3 0 0 0,-3-3 0 16,0-1 0-16,0-2 0 0,2 0 0 0,-2-3 0 16,0 0 0-16,0-4 0 0,4-2 0 0,-4-3 0 15,0-3 0-15,0 0 0 0,0-6 0 0,0-3 0 0,0-3 0 16,0 1 0-16,0-7 0 0,0 0 0 16,3-3 0-16,-3 1 0 0,3-3 0 0,0-2 0 15,3-2 0-15,-4-2 0 0,1 4 0 0,0-1 0 0,4 6 0 16,-4-4 0-16,2 12 0 0,1-3 0 15,0 9 0-15,-1-2 0 0,2 8 0 0,-1-3 0 16,0 9 0-16,-1-3 0 0,1 8 0 0,-3 1 0 16,4 6 0-16,-5-4 0 0,4 7 0 0,-3 0 0 0,0 3 0 15,0-1 0-15,-1 6 0 0,1-1 0 16,0-4 0-16,-3-1 0 0,4-1 0 0,-1-5 0 0,0-5 0 16,-3 0 0-16,3-3 0 0,-3-4 0 0,2-2 0 15,1 1 0-15,0-8 0 0,0 1 0 16,0-2 0-16,1-4 0 0,0-3 0 0,-2-3 0 0,4 1 0 15,-3-2 0-15,3-1 0 0,-4-4 0 0,4 3 0 16,-2-3 0-16,2-1 0 0,-1 0 0 16,1 4 0-16,-3 0 0 0,3 3 0 15,-3-2 0-15,3 7 0 0,0-1 0 0,0 8 0 0,-4 0 0 0,4 6 0 16,1-3 0-16,-1 9 0 0,-1 0 0 0,1 5 0 16,0-2 0-16,-1 8 0 0,2-2 0 0,2 6 0 15,-4-3 0-15,4 2 0 0,-2 2 0 0,-7-25 0 16,0 0 0-16,11 27 0 0,-1 0 0 0,-10-27 0 15,0 0 0-15,15 20 0 0,-1 1 0 0,1-10 0 16,0 1 0-16,0-8 0 0,-4-4 0 0,4-4 0 16,-3 2 0-16,-1-8 0 0,-1 2 0 0,-10 8 0 15,0 0 0-15,8-15 0 0,1 0 0 0,-1-3 0 16,-1-2 0-16,-4-1 0 0,0-3 0 0,-3 24 0 16,0 0 0-16,0 0 0 0,0 0 0 0,0-21 0 15,-3 0 0-15,0 6 0 0,-4 1 0 0,2 7 0 16,-1-1 0-16,-2 8 0 0,-1 0 0 0,-1 8 0 15,2-1 0-15,2 7 0 0,0-3 0 0,0 7 0 16,0 0 0-16,3 4 0 0,0-1 0 0,3-21 0 16,0 0 0-16,0 23 0 0,0-2 0 0,0-21 0 15,0 0 0-15,6 21 0 0,-3-4 0 0,6-1 0 16,0-2 0-16,2-5 0 0,-1 0 0 0,1-6 0 16,1-3 0-16,3-6 0 0,-3 0 0 0,1-3 0 15,-2-3 0-15,3 0 0 0,-1-2 0 0,-2-4 0 0,-2 0 0 16,3 0 0-16,-3-2 0 0,-9 20 0 15,0 0 0-15,0 0 0 0,0 0 0 0,0 0 0 0,0 0 0 16,8-15 0-16,2-3 0 0,-2 8 0 16,-2 2 0-16,0 11 0 0,1-3 0 0,-2 9 0 0,1 0 0 15,0 6 0-15,-4 0 0 0,1 2 0 0,0 2 0 16,-3-19 0-16,0 0 0 0,4 20 0 0,-4 1 0 16,0-21 0-16,0 0 0 0,0 0 0 0,0 0 0 15,0 0 0-15,0 0 0 0,3 17 0 16,-3-2 0-16,4-3 0 0,-4-3 0 0,3-6 0 0,-3-3 0 15,2-6 0-15,-2-3 0 0,3-3 0 0,0 0 0 16,3-5 0-16,-3-1 0 0,3-3 0 0,0 0 0 16,3-2 0-16,-1-1 0 0,-8 24 0 0,0 0 0 15,13-27 0-15,-5 0 0 0,-8 27 0 0,0 0 0 16,15-20 0-16,0-5 0 0,-15 25 0 0,0 0 0 16,18-11 0-16,-4-1 0 0,1 9 0 0,-3 0 0 15</inkml:trace>
  <inkml:trace contextRef="#ctx0" brushRef="#br0" timeOffset="20348.5065">16251 13660 2048 0,'8'0'0'0,"-34"-3"0"0,17 0 0 0,-1 6 0 15,-2-3 0-15,4 3 0 0,-5 0 0 0,5 3 0 16,-1 0 0-16,0 6 0 0,0-3 0 0,3 5 0 16,-2-2 0-16,5 3 0 0,-3 0 0 15,2 2 0-15,1 1 0 0,3 0 0 0,0 0 0 0,3 0 0 16,-3-3 0-16,4 0 0 0,-1 0 0 0,3-4 0 16,-3 1 0-16,5-3 0 0,-2 0 0 0,3-3 0 15,0-3 0-15,2-3 0 0,-1-3 0 0,1-3 0 16,-1 0 0-16,-1-6 0 0,0 0 0 0,-1-3 0 15,1 1 0-15,1-4 0 0,-5 0 0 0,1-3 0 16,0 0 0-16,0 0 0 0,0 0 0 0,-3 3 0 16,0-2 0-16,0 8 0 0,-3-2 0 0,0 5 0 15,-3 0 0-15,3 6 0 0,-3 0 0 0,0 6 0 16,0 0 0-16,0 6 0 0,-1 0 0 0,2 5 0 16,-1-2 0-16,3 6 0 0,-3-3 0 0,3 3 0 15,0-1 0-15,3 1 0 0,0 0 0 0,3 4 0 16,-3-5 0-16,3 1 0 0,-3-3 0 0,2-1 0 15,1 1 0-15,4-3 0 0,-5 0 0 0,4-6 0 16,-1-1 0-16,5-2 0 0,-5-3 0 0,4-6 0 16,-3 0 0-16,4-5 0 0,-2-4 0 0,2-3 0 15,-5-3 0-15,1-2 0 0,0-1 0 0,3-9 0 16,-4 1 0-16,2-4 0 0,-5 1 0 0,4-4 0 16,-3-2 0-16,3-1 0 0,-3 0 0 0,0 7 0 15,-3-1 0-15,-3 36 0 0,0 0 0 0,0 0 0 16,0 0 0-16,0 0 0 0,0 0 0 0,5-29 0 15,-2 0 0-15,0 9 0 0,1 2 0 0,-4 16 0 16,0-1 0-16,3 12 0 0,-3-3 0 0,2 12 0 16,-2-3 0-16,0 9 0 0,0-1 0 0,3 10 0 15,-3 0 0-15,3 2 0 0,0 1 0 0,3 8 0 16,-3 0 0-16,6 1 0 0,-2-1 0 0,1-2 0 16,-2-3 0-16,-6-39 0 0,0 0 0 0,12 35 0 0,-3-2 0 15,-9-33 0-15,0 0 0 0,14 30 0 16,2-1 0-16,-16-29 0 0,0 0 0 0,14 18 0 0,-2-1 0 15,2-8 0-15,-1-2 0 0</inkml:trace>
  <inkml:trace contextRef="#ctx0" brushRef="#br0" timeOffset="20531.9478">16452 13687 2048 0,'0'0'0'0,"0"3"0"0,0-3 0 0,0 3 0 0,0-3 0 16,0 3 0-16,0-3 0 0,0 0 0 0,0 0 0 15,2 2 0-15,-2-2 0 0,6 0 0 0,-2 0 0 16,4 0 0-16,-2 0 0 0,9 0 0 0,0 0 0 16,3 0 0-16,-1 0 0 0,5 0 0 0,-5 0 0 15,4 0 0-15,0-2 0 0,-1-1 0 0,-2 0 0 16,0 0 0-16,-1-4 0 0</inkml:trace>
  <inkml:trace contextRef="#ctx0" brushRef="#br0" timeOffset="20881.9342">16920 13633 2048 0,'0'0'0'0,"0"3"0"15,0 0 0-15,0 0 0 16,0 0 0-16,0 0 0 0,-3-3 0 0,-1 3 0 0,-2-3 0 0,1 0 0 16,-1 0 0-16,-4 3 0 0,2 0 0 0,-1 0 0 15,0 0 0-15,0 3 0 0,1 0 0 0,-1 3 0 16,0 0 0-16,0 2 0 0,1 1 0 0,2 6 0 16,-4-4 0-16,5 4 0 0,-1-4 0 15,3 4 0-15,-3 0 0 0,6 2 0 0,-4-6 0 0,4 4 0 16,0 0 0-16,7-4 0 0,-4-2 0 0,3 3 0 15,-3-3 0-15,5-4 0 0,-1 2 0 16,4-2 0-16,-2-2 0 0,3-3 0 0,-3 0 0 0,2-3 0 16,2-3 0-16,-2-3 0 0,-3-3 0 0,2-3 0 15,-1 1 0-15,-4-4 0 0,2-3 0 0,0 1 0 16,-2-4 0-16,-2 0 0 0,-3-3 0 0,0 2 0 16,0 2 0-16,0 0 0 0,-3-1 0 0,1 3 0 15,-1 0 0-15,-4 4 0 0,0-1 0 0,2 3 0 16,-4 0 0-16,-1 3 0 0,-1 0 0 0,3 4 0 15,-2-1 0-15,4 3 0 0,-2 0 0 0,2 3 0 16,-1-4 0-16,4 4 0 0,-2 0 0 0,2 0 0 16,0 0 0-16,3 0 0 0,0 0 0 0</inkml:trace>
  <inkml:trace contextRef="#ctx0" brushRef="#br0" timeOffset="21181.7996">16976 13669 2048 0,'0'0'0'0,"3"3"0"15,0 0 0-15,3-1 0 0,0 1 0 0,0 7 0 16,-3-4 0-16,2 5 0 0,-2-2 0 0,4 5 0 15,-4 2 0-15,0 2 0 0,-1-4 0 0,4 4 0 16,-3 0 0-16,0 4 0 0,0-5 0 0,0 3 0 0,0-2 0 16,0 3 0-16,-3-3 0 0,3-1 0 15,-3-1 0-15,0-2 0 0,0 1 0 0,3-4 0 16,-3-1 0-16,0-2 0 0,0-2 0 0,0-3 0 16,0 0 0-16,3-3 0 0,-3 0 0 0,0-3 0 0,0-2 0 15,3-5 0-15,-3-2 0 0,3 1 0 16,-3-4 0-16,5-3 0 0,-2 0 0 0,4-2 0 15,-2-1 0-15,5 0 0 0,-4-2 0 0,3 3 0 0,0-5 0 16,5 1 0-16,-2-2 0 0,3 8 0 0,0-3 0 16,-1 6 0-16,1 1 0 0,0 11 0 15,0-3 0-15,-1 6 0 0,1 0 0 0,4 9 0 0,-4-4 0 16,-1 7 0-16,1 0 0 0,0 3 0 0,-4 0 0 16,-11-15 0-16,0 0 0 0,15 23 0 0,-3-2 0 15</inkml:trace>
  <inkml:trace contextRef="#ctx0" brushRef="#br1" timeOffset="25218.3798">10362 15623 2048 0,'0'-7'0'0,"0"25"0"0,0-8 0 0,0 1 0 16,-3-1 0-16,0 4 0 0,1 1 0 0,-2 3 0 16,-2-4 0-16,0 7 0 0,1 0 0 0,-2 2 0 15,1 1 0-15,-2 10 0 0,-1-5 0 0,-3 10 0 16,0-4 0-16,0 15 0 0,1-2 0 0,-1 14 0 15,-3 1 0-15,3 7 0 0,-3 2 0 0,4-1 0 16,-4-3 0-16,5-5 0 0,-1-2 0 0,1-4 0 16,2-1 0-16,-1-8 0 0,0-4 0 0,3-9 0 15,0-3 0-15,6-32 0 0,0 0 0 0,-3 31 0 16,-3-2 0-16,6-29 0 0,0 0 0 0,0 0 0 16,0 0 0-16,0 24 0 0,-2 1 0 0,2-25 0 15,0 0 0-15,8 20 0 0,-2 1 0 0,6-6 0 16,-3-3 0-16,5-4 0 0,1-2 0 0,4-3 0 15,-4 0 0-15,6-3 0 0,-1 0 0 0,3 0 0 16,1-3 0-16,9-3 0 0,-1 1 0 0,1-1 0 16,0-4 0-16,2 4 0 0,-3 1 0 0,3-1 0 15,3-3 0-15,0 3 0 0,0-3 0 0,3 3 0 0,1 1 0 16,-3 1 0-16,-1 2 0 0,-3 2 0 16,-2 0 0-16,-2 2 0 0,-6 2 0 0,-25-4 0 0,0 0 0 15,27 2 0-15,0 1 0 0,-27-3 0 0,0 0 0 16,0 0 0-16,0 0 0 0,26 0 0 15,1 0 0-15,-3 0 0 0,0-3 0 0</inkml:trace>
  <inkml:trace contextRef="#ctx0" brushRef="#br1" timeOffset="25548.6702">10972 16557 2048 0,'0'0'0'0,"0"6"0"0,-3-3 0 0,3 5 0 0,-2-2 0 15,2 1 0-15,-3-1 0 0,0 2 0 0,0 1 0 0,0 3 0 16,0 0 0-16,1 2 0 0,-2 1 0 0,1 3 0 16,0 0 0-16,0 6 0 0,0-3 0 15,0 5 0-15,1-2 0 0,-1 12 0 0,-3-4 0 16,6 4 0-16,-4-4 0 0,4 7 0 0,-3-3 0 15,3 8 0-15,-3-3 0 0,3 4 0 0,-2 0 0 16,-1-5 0-16,0-1 0 0,3-3 0 0,-3-4 0 16,3-32 0-16,0 0 0 0,-3 31 0 0,0-5 0 15,3-26 0-15,0 0 0 0,0 0 0 0,0 0 0 16,0 0 0-16,0 0 0 0,-3 24 0 0,1-1 0 0,-6-7 0 16,2-5 0-16</inkml:trace>
  <inkml:trace contextRef="#ctx0" brushRef="#br1" timeOffset="26981.8606">11464 15454 2048 0,'0'0'0'0,"0"0"0"0,0 0 0 0,0 0 0 0,0 0 0 15,0 0 0-15,0 0 0 0,0 0 0 0,0 0 0 16,3 0 0-16,0 0 0 0,4-3 0 0,-4 0 0 0,5 0 0 16,-2-3 0-16,4 0 0 0,-2-2 0 0,3 1 0 15,-2-2 0-15,6 4 0 0,-3-4 0 0,3 3 0 16,-4-4 0-16,6 4 0 0,-3-2 0 16,4 2 0-16,-4-1 0 0,1 5 0 0,-3-4 0 15,3 6 0-15,-4-3 0 0,1 3 0 0,0 0 0 16,0 3 0-16,-4-3 0 0,2 6 0 0,-2-4 0 15,-2 8 0-15,1-4 0 0,-1 5 0 0,-3-1 0 16,0 2 0-16,0-1 0 0,-3 4 0 0,0-3 0 0,-3 6 0 16,0-3 0-16,-3 2 0 0,0-2 0 0,-4 3 0 15,-1-1 0-15,-1 5 0 0,0-5 0 0,-3 4 0 16,1-4 0-16,-4 8 0 0,0-4 0 16,3-1 0-16,-2-2 0 0,2 0 0 0,-2 0 0 0,3-4 0 15,0 1 0-15,5-3 0 0,0-1 0 0,3-1 0 16,-2-2 0-16,5 1 0 0,-4-2 0 0,4-2 0 15,0-2 0-15,3 4 0 0,0-1 0 0,3-4 0 16,0 2 0-16,4 1 0 0,-1-2 0 0,5 0 0 16,-2 0 0-16,6 1 0 0,-4-4 0 0,5 0 0 15,-1 0 0-15,6 0 0 0,-3-4 0 0,2 4 0 16,1-3 0-16,2 3 0 0,0-3 0 0,-23 3 0 16,0 0 0-16,31-3 0 0,-2-2 0 0,-29 5 0 15,0 0 0-15,33-4 0 0,-4 2 0 0,-29 2 0 16,0 0 0-16,0 0 0 0,0 0 0 0,0 0 0 15,0 0 0-15,30-4 0 0,-4-2 0 0,2 3 0 16,-4-3 0-16</inkml:trace>
  <inkml:trace contextRef="#ctx0" brushRef="#br1" timeOffset="27331.8245">11269 16213 2048 0,'0'0'0'0,"3"3"0"0,-3-3 0 16,6 3 0-16,-3-3 0 0,6 3 0 0,0-3 0 15,2 0 0-15,2 0 0 0,4 3 0 0,-2-3 0 16,5 0 0-16,1-3 0 0,7 3 0 0,-2-3 0 15,7 0 0-15,-1 0 0 0,3 0 0 16,0-3 0-16,11 0 0 0,-5 0 0 0,7 0 0 16,-2-3 0-16,6 0 0 0,-6 0 0 0,5 1 0 0,-4-1 0 15,-2 3 0-15,-4 0 0 0,-6 3 0 0,0-2 0 16,-35 5 0-16,0 0 0 0,38-4 0 0,-3 1 0 16,-35 3 0-16,0 0 0 0,35 3 0 0,-3-3 0 15,-32 0 0-15,0 0 0 0,0 0 0 0,0 0 0 16,33 6 0-16,-3-3 0 0</inkml:trace>
  <inkml:trace contextRef="#ctx0" brushRef="#br1" timeOffset="27997.2788">11734 16494 2048 0,'0'0'0'15,"0"0"0"-15,0 0 0 0,0 0 0 0,0 0 0 0,3 0 0 16,-3 0 0-16,5 0 0 0,-2 0 0 0,4 0 0 16,-1 0 0-16,5 0 0 0,-1-3 0 0,5 0 0 15,-4 1 0-15,4-1 0 0,0-1 0 0,3 1 0 16,-1-3 0-16,1 6 0 0,0-2 0 0,-1-1 0 15,1 0 0-15,0 3 0 0,-2-3 0 16,1 3 0-16,-2 0 0 0,-4 3 0 0,2 0 0 0,-2 2 0 16,-2-2 0-16,-2 7 0 0,-2-5 0 0,-2 4 0 15,0 0 0-15,-3 7 0 0,-3-5 0 0,0 4 0 16,-2-3 0-16,-5 2 0 0,1 2 0 0,-2-2 0 16,-1-2 0-16,-3 0 0 0,0 0 0 0,1 0 0 15,-4-1 0-15,0 1 0 0,-3-3 0 0,3 0 0 16,0 0 0-16,0 0 0 0,1-3 0 0,2 0 0 15,1-3 0-15,1 0 0 0,-1-3 0 0,8 3 0 16,-3-3 0-16,2 0 0 0,1 0 0 0,6 0 0 16,0-3 0-16,6 3 0 0,-3-3 0 0,7 3 0 15,-1 0 0-15,5 0 0 0,-1 0 0 0,4 3 0 16,-2-3 0-16,2 3 0 0,1 0 0 0,2 3 0 16,-2-3 0-16,3 5 0 0,0-1 0 0,0 4 0 15,-3-2 0-15,2 6 0 0,-2-3 0 0,1 2 0 16,-2 2 0-16,1 0 0 0,-4 0 0 0,-14-16 0 15,0 0 0-15,15 20 0 0,-2-2 0 0,-2 6 0 0,1-3 0 16,-3 6 0-16,-3 0 0 0,-3-1 0 0,-1-2 0 16,-2 0 0-16,0-4 0 0,-2-2 0 15,-4 0 0-15,0-1 0 0,0-2 0 0,-2 1 0 0,-5-1 0 16,13-15 0-16,0 0 0 0,-15 14 0 0,0-2 0 16,-2 0 0-16,-4 0 0 0,0-4 0 0,-3-2 0 15,24-6 0-15,0 0 0 0,-23 7 0 0,0-2 0 16,23-5 0-16,0 0 0 0,-27 3 0 0,-4 0 0 15,31-3 0-15,0 0 0 0,0 0 0 0,0 0 0 16,-23 0 0-16,-4 0 0 0,27 0 0 0,0 0 0 16,-26-6 0-16,0-2 0 0</inkml:trace>
  <inkml:trace contextRef="#ctx0" brushRef="#br1" timeOffset="42300.5417">22814 9535 2048 0,'-3'3'0'0,"15"-17"0"0,-7 7 0 0,5 1 0 0,-2-2 0 15,4-1 0-15,-4 0 0 0,5 0 0 0,-2-3 0 16,4 1 0-16,0-2 0 0,3 2 0 0,-3-5 0 15,3 5 0-15,-1-1 0 0,4 0 0 0,-3 0 0 16,2 1 0-16,-2-2 0 0,3 4 0 16,-1 1 0-16,-20 8 0 0,0 0 0 0,25-6 0 0,-4-3 0 15,-21 9 0-15,0 0 0 0,20 0 0 0,1 0 0 16,-3 9 0-16,-4-3 0 0,-1 8 0 16,-2-2 0-16,-2 6 0 0,-1-2 0 0,-4 4 0 15,-1 1 0-15,-3 6 0 0,-3-4 0 0,-7 9 0 0,2 0 0 16,-3 4 0-16,-5 0 0 0,-5 6 0 0,-1-1 0 15,-8 9 0-15,-3-2 0 0,-3 3 0 0,-3-1 0 16,-1 6 0-16,-1 1 0 0,3-9 0 0,0-1 0 16,6-6 0-16,-3 1 0 0,11-10 0 0,-4-2 0 15,28-30 0-15,0 0 0 0,0 0 0 0,0 0 0 16,-17 27 0-16,-1-4 0 0,12-5 0 0,-2 0 0 16,8-18 0-16,0 0 0 0,6 9 0 0,-4 0 0 15,7-6 0-15,1 0 0 0,4 0 0 0,2-3 0 16,4 0 0-16,1 0 0 0,3 0 0 0,-1-3 0 15,9 0 0-15,1 0 0 0,3 0 0 0,-3 1 0 16,5-2 0-16,0 1 0 0,7 0 0 0,-3-3 0 16,8 4 0-16,-3-5 0 0,4 7 0 0,-4-3 0 15,-47 3 0-15,0 0 0 0,50 0 0 0,-2-3 0 0,-3 6 0 16,-5-3 0-16,-40 0 0 0,0 0 0 0,0 0 0 16,0 0 0-16,42 3 0 0,-4 0 0 0</inkml:trace>
  <inkml:trace contextRef="#ctx0" brushRef="#br1" timeOffset="42647.9267">23830 9562 2048 0,'0'0'0'0,"0"3"0"0,-3 0 0 0,3 0 0 16,-3 0 0-16,3 2 0 0,0-2 0 0,3 4 0 16,-3-2 0-16,6 11 0 0,-3-4 0 0,6 5 0 15,-3-2 0-15,6 6 0 0,-3-3 0 0,3 5 0 16,-1-2 0-16,4 9 0 0,0-4 0 0,2 4 0 15,1-3 0-15,3-1 0 0,-4 1 0 0,5 0 0 16,-4-4 0-16,2 2 0 0,-2-2 0 0,-18-23 0 16,0 0 0-16,17 23 0 0,2 2 0 0,-19-25 0 15,0 0 0-15,0 0 0 0,0 0 0 0,17 20 0 16,-2-2 0-16</inkml:trace>
  <inkml:trace contextRef="#ctx0" brushRef="#br1" timeOffset="42931.6937">24152 9585 2048 0,'0'0'0'0,"0"0"0"0,-2 0 0 16,-1 0 0-16,-3 0 0 0,0 4 0 0,0-4 0 15,0 5 0-15,-3-1 0 0,-2 5 0 0,-1-1 0 16,0 8 0-16,-3-5 0 0,1 10 0 0,-2-3 0 15,-1 8 0-15,-5 1 0 0,5 0 0 0,-4-1 0 16,3 4 0-16,-2 0 0 0,-1-3 0 16,0-1 0-16,4 4 0 0,-1-4 0 0,0 1 0 0,0 0 0 15,4-1 0-15,-4-2 0 0,2 0 0 0,2 0 0 16,14-24 0-16,0 0 0 0,0 0 0 0,0 0 0 16,-8 23 0-16,-2-2 0 0</inkml:trace>
  <inkml:trace contextRef="#ctx0" brushRef="#br1" timeOffset="44164.8735">24461 9550 2048 0,'-6'0'0'0,"27"0"0"16,-12 0 0-16,6-3 0 0,-1 0 0 0,4-1 0 0,0 2 0 16,3-1 0-16,-1-3 0 0,4 3 0 0,-3-2 0 15,6-2 0-15,-4 1 0 0,10-2 0 0,-3-2 0 16,3 5 0-16,-4-4 0 0,-29 9 0 0,0 0 0 15,33-9 0-15,-1 0 0 0,-32 9 0 16,0 0 0-16,36-5 0 0,-4-2 0 0,-32 7 0 0,0 0 0 16,0 0 0-16,0 0 0 0,36-6 0 0,-1 1 0 15,-35 5 0-15,0 0 0 0,35 0 0 0,-2-3 0 16,-9 9 0-16,0-1 0 0,-13 10 0 16,-1-3 0-16,-7 6 0 0,-3-3 0 0,-3 3 0 0,-4-1 0 15,2 7 0-15,-4-1 0 0,-2 10 0 0,-2 0 0 16,-1-1 0-16,-1 1 0 0,-3 6 0 15,0-1 0-15,0 4 0 0,0-3 0 0,0-1 0 16,-2 0 0-16,2-5 0 0,1-1 0 0,-1 2 0 0,-1-5 0 16,19-29 0-16,0 0 0 0,-12 30 0 0,1-3 0 15,11-27 0-15,0 0 0 0,-7 26 0 0,-1-2 0 16,8-24 0-16,0 0 0 0,-3 26 0 0,0 1 0 16</inkml:trace>
  <inkml:trace contextRef="#ctx0" brushRef="#br1" timeOffset="44431.6484">25572 9719 2048 0,'0'0'0'0,"0"0"0"0,0 0 0 0,3 0 0 15,0 0 0-15,0 0 0 0,0-3 0 0,6 3 0 16,-1-3 0-16,8 3 0 0,-1-3 0 0,6 3 0 16,0-3 0-16,1 1 0 0,-1-2 0 0,3 4 0 15,0-2 0-15,6 2 0 0,-4 0 0 0,4 2 0 16,-4-2 0-16,-26 0 0 0,0 0 0 0,0 0 0 16,0 0 0-16,33 6 0 0,-1-3 0 0</inkml:trace>
  <inkml:trace contextRef="#ctx0" brushRef="#br1" timeOffset="44631.5825">25483 10123 2048 0,'0'0'0'0,"0"2"0"0,0-2 0 0,0 3 0 15,0-3 0-15,4 3 0 0,-1-3 0 0,3 0 0 16,-1 0 0-16,7 4 0 0,0-4 0 0,5 0 0 15,1 0 0-15,6 0 0 0,-1 0 0 0,11 0 0 16,-4 0 0-16,5 0 0 0,0 0 0 0,6-4 0 16,-2-2 0-16,6 0 0 0,-4 0 0 0</inkml:trace>
  <inkml:trace contextRef="#ctx0" brushRef="#br1" timeOffset="44949.4939">26598 9458 2048 0,'0'0'0'0,"0"0"0"0,0-2 0 0,0 2 0 0,0-3 0 15,0 3 0-15,0-4 0 0,0 4 0 0,0-3 0 16,0 6 0-16,0 1 0 0,0 4 0 0,0 1 0 15,0 6 0-15,0 0 0 0,0 9 0 0,0-1 0 16,0 9 0-16,0-1 0 0,0 4 0 0,-3 1 0 0,-4 5 0 16,2 0 0-16,-4 7 0 0,1-3 0 0,-2-4 0 15,-1 1 0-15,11-42 0 0,0 0 0 16,-9 41 0-16,0-3 0 0,9-38 0 0,0 0 0 16,-6 39 0-16,0-3 0 0,6-36 0 0,0 0 0 15,0 0 0-15,0 0 0 0,0 32 0 0,0-2 0 0,6-9 0 16,-3-4 0-16</inkml:trace>
  <inkml:trace contextRef="#ctx0" brushRef="#br1" timeOffset="45364.9663">27001 9393 2048 0,'0'0'0'0,"0"3"0"0,0-3 0 0,0 3 0 16,0 0 0-16,0 3 0 0,0-3 0 0,0 3 0 15,0-1 0-15,-3 8 0 0,0-2 0 0,-4 7 0 16,1-3 0-16,-2 6 0 0,-1 0 0 0,0 2 0 16,-3-2 0-16,4 8 0 0,-5-1 0 0,5-2 0 15,-4 1 0-15,12-27 0 0,0 0 0 0,-9 26 0 16,-2 1 0-16,11-27 0 0,0 0 0 0,0 0 0 15,0 0 0-15,-6 27 0 0,-4-4 0 0,10-23 0 16,0 0 0-16,0 24 0 0,0 0 0 0,7-6 0 16,-1 0 0-16,5-6 0 0,1-1 0 0,3-2 0 15,0 0 0-15,5 0 0 0,-2-3 0 0,-18-6 0 16,0 0 0-16,24 3 0 0,-4 0 0 0,7-1 0 16,0 2 0-16,-27-4 0 0,0 0 0 0,32 3 0 15,1 0 0-15,-33-3 0 0,0 0 0 0,32 3 0 16,1-3 0-16,-33 0 0 0,0 0 0 0,0 0 0 15,0 0 0-15,0 0 0 0,0 0 0 0,30 0 0 0,0 0 0 16,-7-3 0-16,1 0 0 0</inkml:trace>
  <inkml:trace contextRef="#ctx0" brushRef="#br1" timeOffset="45598.4831">27229 9657 2048 0,'0'0'0'0,"0"3"0"0,0 0 0 15,0 0 0-15,0 0 0 0,0 0 0 0,0 0 0 16,0 0 0-16,0 0 0 0,3 5 0 0,-3-2 0 16,3 6 0-16,-3 0 0 0,3 6 0 0,0-4 0 15,0 8 0-15,-3-5 0 0,3 6 0 0,-3-1 0 16,0 1 0-16,0-2 0 0,3 3 0 0,-3-1 0 16,0 7 0-16,0-3 0 0,3 0 0 0,-3-1 0 15,0-26 0-15,0 0 0 0,0 31 0 0,0-5 0 16,0 4 0-16,0-4 0 0,0-26 0 0,0 0 0 15,3 30 0-15,0-3 0 0,2 2 0 0,-2-3 0 0</inkml:trace>
  <inkml:trace contextRef="#ctx0" brushRef="#br1" timeOffset="48119.9565">29122 11483 2048 0,'3'3'0'15,"-12"-17"0"-15,6 4 0 0,0 2 0 0,-3-2 0 0,1 2 0 16,-1-2 0-16,-1-1 0 0,1 0 0 0,-2-1 0 15,-1-4 0-15,4 5 0 0,-5-5 0 16,2 5 0-16,-4-4 0 0,3 1 0 0,0-1 0 0,1 0 0 16,-5-3 0-16,4 3 0 0,-3-2 0 15,0 2 0-15,0-3 0 0,-3 0 0 0,1-2 0 0,-4-2 0 16,1 1 0-16,-1 2 0 0,-3-6 0 0,3 4 0 16,-3 1 0-16,1-2 0 0,-4-1 0 0,3 6 0 15,0-4 0-15,-2 0 0 0,-1 0 0 0,0 1 0 16,0-1 0-16,4 0 0 0,-4 1 0 0,0-2 0 15,-3 1 0-15,5 4 0 0,-5-4 0 0,0 4 0 16,0-2 0-16,3 2 0 0,-3-4 0 0,3 6 0 16,-1-3 0-16,1 4 0 0,-3-4 0 0,3 3 0 15,-3-3 0-15,7 6 0 0,-4-2 0 0,3 1 0 16,-3-1 0-16,4 2 0 0,-4 0 0 0,24 12 0 16,0 0 0-16,-21-9 0 0,1-3 0 0,20 12 0 15,0 0 0-15,0 0 0 0,0 0 0 0,-18-9 0 16,1-3 0-16,17 12 0 0,0 0 0 0,0 0 0 15,0 0 0-15,0 0 0 0,0 0 0 0,-16-8 0 16,2-2 0-16,14 10 0 0,0 0 0 0,0 0 0 16,0 0 0-16,0 0 0 0,0 0 0 0,-12-5 0 15,0-4 0-15,12 9 0 0,0 0 0 0,-3-6 0 16,-2 0 0-16,5 6 0 0,0 0 0 0,3-3 0 16,-1-3 0-16,-2 6 0 0,0 0 0 0,12-2 0 15,-4-2 0-15,8 4 0 0,-2-3 0 0,-14 3 0 16,0 0 0-16,18 0 0 0,-1 0 0 0,-17 0 0 15,0 0 0-15,0 0 0 0,0 0 0 0,0 0 0 0,0 0 0 16,21 3 0-16,-3-3 0 0,-18 0 0 16,0 0 0-16,0 0 0 0,0 0 0 0,0 0 0 0,0 0 0 15,18 4 0-15,-3-2 0 0,-6 1 0 16,0-3 0-16,-9 0 0 0,0 0 0 0,0 3 0 16,0 0 0-16,-6-3 0 0,0 0 0 0,-5 0 0 15,-2-3 0-15,13 3 0 0,0 0 0 0,-15-3 0 0,-3 0 0 16,18 3 0-16,0 0 0 0,-21-2 0 15,1-2 0-15,20 4 0 0,0 0 0 0,0 0 0 16,0 0 0-16,0 0 0 0,0 0 0 0,-21-3 0 0,0-3 0 16,21 6 0-16,0 0 0 0,0 0 0 0,0 0 0 15,-17 0 0-15,-1-3 0 0,18 3 0 16,0 0 0-16,-11 3 0 0,-1 0 0 0,4 7 0 0,3-5 0 16,5-5 0-16,0 0 0 0,0 12 0 0,0 0 0 15,0-12 0-15,0 0 0 0,5 14 0 16,-2 1 0-16,5 3 0 0,-2 0 0 0,2 3 0 0,-2-1 0 15,4 2 0-15,-2-5 0 0,-8-17 0 0,0 0 0 16,0 0 0-16,0 0 0 0,9 24 0 0,-1 0 0 16</inkml:trace>
  <inkml:trace contextRef="#ctx0" brushRef="#br1" timeOffset="49550.6155">29101 12091 2048 0,'0'0'0'0,"0"0"0"0,0 0 0 15,0 0 0-15,0-2 0 0,0-1 0 0,0-3 0 16,0-1 0-16,-2-1 0 0,-1-1 0 16,0 0 0-16,0-1 0 0,-4 2 0 0,2-1 0 0,-4-3 0 15,1 6 0-15,-2-3 0 0,-1 3 0 0,-1 1 0 16,0 2 0-16,0-1 0 0,-3 4 0 0,0 0 0 15,2 4 0-15,-1-1 0 0,3 5 0 0,-4-2 0 16,3 3 0-16,-3 0 0 0,3 6 0 0,0-4 0 16,4 5 0-16,-4-1 0 0,6 3 0 0,0-1 0 15,3 4 0-15,-3 0 0 0,6-1 0 0,0 1 0 16,3 2 0-16,0-2 0 0,3 0 0 0,-3 0 0 16,6-3 0-16,0 0 0 0,-1-3 0 15,2-1 0-15,1 1 0 0,0-3 0 0,5-3 0 16,-5 0 0-16,4-3 0 0,0-3 0 0,0-3 0 0,-3 0 0 15,4-3 0-15,-5-3 0 0,4-3 0 0,-3-3 0 16,-1-2 0-16,1-1 0 0,-3-4 0 0,-1-1 0 16,2-4 0-16,-4 0 0 0,2-5 0 0,-2-1 0 15,0-2 0-15,-2-1 0 0,-2 0 0 0,-2-2 0 16,0 5 0-16,-2-3 0 0,2 4 0 0,-4-3 0 16,1 4 0-16,0 2 0 0,0 5 0 0,0-3 0 15,3 12 0-15,-3-2 0 0,1 4 0 0,-1 2 0 0,3 5 0 16,-3 0 0-16,3 6 0 0,0 0 0 15,0 5 0-15,-3-2 0 0,3 6 0 0,0 1 0 16,0 5 0-16,0 0 0 0,3 5 0 0,-3-2 0 0,3 5 0 16,-3-2 0-16,5 8 0 0,-2-2 0 0,3 0 0 15,-3-3 0-15,6 2 0 0,-3-2 0 0,3-3 0 16,-1-1 0-16,6 1 0 0,-6 0 0 0,7-4 0 16,-3-2 0-16,-1-2 0 0,-1-5 0 15,1 1 0-15,1-1 0 0,0 2 0 0,-4-5 0 0,8-2 0 16,-5 1 0-16,1-2 0 0,0-1 0 0,-1-4 0 15,1 0 0-15,1-4 0 0,-4 2 0 0,-1-8 0 16,2 2 0-16,-2-4 0 0,-2 0 0 0,0-3 0 16,-3-3 0-16,0 0 0 0,0-3 0 0,-3 1 0 15,0-1 0-15,0 3 0 0,0-2 0 0,-3 1 0 16,-3-1 0-16,3 5 0 0,-3-2 0 0,3 5 0 16,-2 0 0-16,2 6 0 0,-3-3 0 0,-1 6 0 15,2-4 0-15,-1 10 0 0,0 1 0 0,3 2 0 16,-4 0 0-16,4 6 0 0,0 0 0 0,0 2 0 15,0 1 0-15,3 3 0 0,0 0 0 0,3 2 0 16,-3-2 0-16,3 3 0 0,0-3 0 0,5 1 0 16,-6-1 0-16,7 2 0 0,-3-3 0 0,2-2 0 15,-1 0 0-15,-7-15 0 0,0 0 0 0,11 14 0 16,1-2 0-16,3-3 0 0,-4 0 0 0,5-6 0 16,-5 0 0-16,4-6 0 0,0 0 0 15,-4-3 0-15,1 0 0 0,0-5 0 0,-2-4 0 0,-1 0 0 16,-3-3 0-16,-1 1 0 0,1-6 0 0,1 3 0 15,-4-3 0-15,-3 23 0 0,0 0 0 0,0 0 0 16,0 0 0-16,0 0 0 0,0 0 0 0,2-21 0 16,1 0 0-16,0 6 0 0,-3 1 0 0,0 5 0 0,0 0 0 15,3 12 0-15,-3-3 0 0,0 11 0 16,0-1 0-16,3 4 0 0,-3 1 0 0,3 6 0 16,-3-3 0-16,2 4 0 0,-2 0 0 0,0-22 0 15,0 0 0-15,3 24 0 0,1-3 0 0,-4-21 0 16,0 0 0-16,0 0 0 0,0 0 0 0,0 0 0 0,0 0 0 15,3 21 0-15,-3-3 0 0,3-4 0 0,0-2 0 16,0-6 0-16,-1 0 0 0,1-6 0 0,0-3 0 16,3-6 0-16,-2-3 0 0,1-2 0 0,-2-4 0 15,3-3 0-15,-3 0 0 0,2-3 0 16,1-3 0-16,4-2 0 0,-5-4 0 0,-5 33 0 0,0 0 0 16,0 0 0-16,0 0 0 0,9-26 0 0,1-4 0 15,-10 30 0-15,0 0 0 0,11-21 0 0,-2 1 0 16,0 11 0-16,1 0 0 0,-2 9 0 0,-2 0 0 15,3 9 0-15,-3-3 0 0,0 8 0 0,-1 1 0 16,1 6 0-16,-3-4 0 0,4 7 0 0,-4-3 0 16,-3-21 0-16,0 0 0 0,2 23 0 0,1 1 0 15,-3-24 0-15,0 0 0 0,9 30 0 0,-3 0 0 16,-6-30 0-16,0 0 0 0,9 24 0 0,-3-4 0 16,-6-20 0-16,0 0 0 0,8 10 0 0,1-5 0 0</inkml:trace>
  <inkml:trace contextRef="#ctx0" brushRef="#br1" timeOffset="49914.9247">30017 12050 2048 0,'3'-3'0'0,"-18"12"0"0,6-3 0 0,1 3 0 15,-2 0 0-15,4 2 0 0,-2 1 0 0,2 3 0 16,-3-3 0-16,3 6 0 0,-3-4 0 0,6 4 0 15,1 0 0-15,-1 0 0 0,0-1 0 16,3 4 0-16,-3-3 0 0,3 0 0 0,0 0 0 0,3-3 0 16,-3-1 0-16,6 2 0 0,-4-5 0 0,7 1 0 15,-3-3 0-15,3 0 0 0,0-3 0 0,2-3 0 16,-1-1 0 0,1-2 0-16,1-2 0 0,0-4 0 0,-1 0 0 0,2-3 0 0,-4 0 0 0,0-3 0 15,-1-3 0-15,-1 1 0 0,-1-4 0 0,0 0 0 16,-4 0 0-16,-2 0 0 0,0-3 0 0,-2 4 0 15,-1-4 0-15,-3 3 0 0,0 0 0 0,0 4 0 16,-3-1 0-16,1 3 0 0,-6 0 0 0,6 3 0 16,-4-3 0-16,3 7 0 0,0-1 0 0,1-1 0 15,-1 1 0-15,2 4 0 0,-1-1 0 0,2 0 0 16,0-3 0-16,0 3 0 0,0-4 0 0</inkml:trace>
  <inkml:trace contextRef="#ctx0" brushRef="#br1" timeOffset="51098.1832">30145 12067 2048 0,'0'0'0'0,"3"6"0"0,-1-2 0 0,1 2 0 16,0 0 0-16,0-1 0 0,-3 1 0 0,3 0 0 0,0-3 0 15,1 3 0-15,-2 0 0 0,1 3 0 0,-3 0 0 16,3 3 0-16,0-1 0 0,0 4 0 0,-3-3 0 16,0 3 0-16,0 0 0 0,0 2 0 0,0-2 0 15,0 3 0-15,-3-2 0 0,3-2 0 0,-3 1 0 16,3-3 0-16,-3-1 0 0,0 2 0 0,1-2 0 15,2-2 0-15,-4-3 0 0,1 3 0 0,0-3 0 16,0 0 0-16,0-3 0 0,0 0 0 0,-2-3 0 16,5 0 0-16,-3-3 0 0,6-3 0 15,-3-3 0-15,3 0 0 0,-3-3 0 0,5-2 0 0,1-4 0 16,0 0 0-16,0-3 0 0,3 0 0 0,-3-3 0 16,2 1 0-16,-1-1 0 0,1 0 0 0,-2-2 0 15,4 5 0-15,-1-3 0 0,3 9 0 0,-4 1 0 16,2 8 0-16,-5-3 0 0,4 9 0 0,0 0 0 0,-3 5 0 15,0 1 0-15,0 7 0 0,-1-2 0 16,1 7 0-16,1 0 0 0,-2 6 0 0,-2-4 0 16,3 7 0-16,-3-3 0 0,3 5 0 0,-4 1 0 0,-2-30 0 15,0 0 0-15,0 0 0 0,0 0 0 0,0 0 0 16,0 0 0-16,7 27 0 0,-4-1 0 0,-3-26 0 16,0 0 0-16,3 24 0 0,0-3 0 0,-1-9 0 15,-2 0 0-15,3-10 0 0,0 1 0 0,0-6 0 16,0-3 0-16,1-2 0 0,-1-4 0 0,-1-3 0 15,1-2 0-15,3-4 0 16,-3 0 0-16,4-3 0 0,-5-1 0 0,5-4 0 0,-1 0 0 0,2 5 0 16,-2-2 0-16,4 5 0 0,-2 0 0 0,-2 9 0 15,0-2 0-15,-1 8 0 0,2-3 0 0,-1 5 0 16,-3 2 0-16,2 8 0 0,-2 0 0 0,0 6 0 16,0-4 0-16,0 10 0 0,0 0 0 0,0 3 0 15,0-1 0-15,0 4 0 0,0-3 0 16,3 2 0-16,-4-3 0 0,-2-20 0 0,0 0 0 0,6 25 0 15,1-1 0-15,-7-24 0 0,0 0 0 0,0 0 0 16,0 0 0-16,8 24 0 0,1 0 0 0,-9-24 0 16,0 0 0-16,15 17 0 0,-2 1 0 0,-2-12 0 15,1-1 0-15,0-5 0 0,0 0 0 0,0-5 0 16,-4-4 0-16,5-3 0 0,-5-3 0 0,1-3 0 16,0 1 0-16,0-4 0 0,-4 0 0 0,-5 21 0 15,0 0 0-15,6-25 0 0,-3 2 0 0,-3 23 0 16,0 0 0-16,0 0 0 0,0 0 0 0,3-23 0 15,0-4 0-15,-3 27 0 0,0 0 0 0,0-12 0 16,0-3 0-16,-3 13 0 0,0-4 0 0,3 6 0 16,0 0 0-16,-3 6 0 0,-3-1 0 0,4 7 0 15,-1-3 0-15,3 6 0 0,-3 0 0 0,3 2 0 0,-3-2 0 16,6 3 0-16,-3 1 0 0,0-19 0 16,0 0 0-16,6 17 0 0,-4-3 0 0,-2-14 0 0,0 0 0 15,9 19 0-15,-3-4 0 0,-6-15 0 16,0 0 0-16,12 11 0 0,-1 1 0 0,-11-12 0 15,0 0 0-15,17 6 0 0,-3-3 0 0,4-3 0 16,-4 0 0-16,2-6 0 0,-5 0 0 0,1-3 0 0,0-2 0 16,-1-2 0-16,-1-1 0 0,-10 14 0 0,0 0 0 15,8-15 0-15,1 0 0 0,-9 15 0 0,0 0 0 16,0 0 0-16,0 0 0 0,0 0 0 0,0 0 0 16,8-15 0-16,-1-1 0 0,-7 16 0 0,0 0 0 15,6-8 0-15,-1-2 0 0,-2 14 0 0,0-4 0 16,0 9 0-16,1-4 0 0,-4-5 0 0,0 0 0 15,4 16 0-15,-1-1 0 0,-3-15 0 0,0 0 0 16,0 0 0-16,0 0 0 0,0 0 0 0,0 0 0 16,2 18 0-16,1-3 0 0,-3-15 0 0,0 0 0 15,0 0 0-15,0 0 0 0,3 14 0 0,-3 1 0 16,3-3 0-16,0-3 0 0,0-6 0 0,0-3 0 16,2-6 0-16,-1 0 0 0,-1-6 0 0,0 0 0 15,3-5 0-15,-4-1 0 0,4 0 0 0,-3-3 0 0,4 0 0 16,-2-2 0-16,-5 23 0 0,0 0 0 0,0 0 0 15,0 0 0-15,0 0 0 0,0 0 0 16,9-18 0-16,-1-3 0 0,5 9 0 0,-2-2 0 16,1 8 0-16,0 0 0 0,-1 9 0 0,-2-3 0 0,1 9 0 15,-2-4 0-15,2 10 0 0,-4-3 0 0,0 6 0 16,0-3 0-16,-1 4 0 0,-2 3 0 0,3-1 0 16,-2 0 0-16,-4-21 0 0,0 0 0 0,6 24 0 15,-4-3 0-15,-2-21 0 0,0 0 0 0,0 0 0 16,0 0 0-16,9 20 0 0,-3-2 0 0,6-4 0 15,-1 2 0-15,1-8 0 0,0-2 0 0</inkml:trace>
  <inkml:trace contextRef="#ctx0" brushRef="#br1" timeOffset="51783.276">31386 12367 2048 0,'-6'6'0'0,"18"-29"0"16,-9 10 0-16,3 2 0 0,-3-1 0 0,0-3 0 16,0 1 0-16,0 1 0 0,-3-2 0 0,2 0 0 15,-2 1 0-15,3 2 0 0,-3 0 0 16,0 0 0-16,0-3 0 0,0 6 0 0,-3-2 0 15,1 5 0-15,-1-4 0 0,-3 5 0 0,-1-4 0 0,2 6 0 16,-4-3 0-16,1 6 0 0,-2 0 0 0,1 3 0 16,1 0 0-16,-1 6 0 0,-3-3 0 0,3 6 0 15,1-3 0-15,1 5 0 0,-1 1 0 0,2 3 0 16,-4-3 0-16,8 5 0 0,-5-2 0 0,4 4 0 16,0-2 0-16,3 1 0 0,0-1 0 0,3 1 0 15,0-3 0-15,4 0 0 0,-5-4 0 0,4 1 0 16,1-3 0-16,4-3 0 0,-1 0 0 0,-2-3 0 15,1 0 0-15,3-6 0 0,0-4 0 0,-1 2 0 0,-1-4 0 16,-2 0 0-16,1-3 0 0,0-3 0 16,0 1 0-16,-1-5 0 0,-2 2 0 0,1-1 0 0,-2-2 0 15,1-2 0-15,-3 2 0 0,3 2 0 16,-3-3 0-16,-1 6 0 0,2 0 0 0,-1 3 0 0,-3-4 0 16,0 8 0-16,0-4 0 0,0 9 0 0,0-2 0 15,0 4 0-15,-3-2 0 0,3 9 0 0,-4-4 0 16,4 11 0-16,-2-4 0 0,2 6 0 0,0-3 0 15,2 6 0-15,-2-4 0 0,4 4 0 0,-1 0 0 16,4-1 0-16,-4 2 0 0,2-2 0 16,1-2 0-16,4-1 0 0,-5-1 0 0,4-4 0 0,-1-1 0 15,5-2 0-15,-5 0 0 0,4-6 0 0,-3-3 0 16,3-3 0-16,-4-3 0 0,5-6 0 0,-5 1 0 16,4-8 0-16,-3 1 0 0,3-5 0 0,-4-4 0 15,6-5 0-15,-6-4 0 0,1-5 0 0,0-4 0 16,0 1 0-16,-4-4 0 0,1 4 0 0,-3-3 0 15,1 4 0-15,-1 2 0 0,-3 41 0 0,0 0 0 16,3-36 0-16,-3 2 0 0,0 34 0 0,0 0 0 0,0 0 0 16,0 0 0-16,0 0 0 0,0 0 0 0,2-28 0 15,-2 2 0-15,3 14 0 0,-3-3 0 0,3 18 0 16,-3-3 0-16,0 10 0 0,0-2 0 16,3 10 0-16,-3-4 0 0,0 10 0 0,0-3 0 15,0 5 0-15,0 1 0 0,3 11 0 0,-3-1 0 0,3 7 0 16,-1-3 0-16,5 7 0 0,-4-4 0 15,6-2 0-15,-4-1 0 0,4-2 0 0,0-4 0 0,0-2 0 16,-1 0 0-16,-8-33 0 0,0 0 0 0,13 27 0 16,-5-3 0-16,-8-24 0 0,0 0 0 0,16 16 0 15,-4 2 0-15,-1-8 0 0,2-2 0 0,-5-8 0 16,1 0 0-16,1-5 0 0,-5-1 0 0</inkml:trace>
  <inkml:trace contextRef="#ctx0" brushRef="#br1" timeOffset="51998.4702">31611 12136 2048 0,'-9'0'0'0,"36"0"0"0,-16 0 0 0,5 0 0 15,-1-3 0-15,3 0 0 0,0 0 0 0,2 3 0 16,-2-3 0-16,2 3 0 0,1-3 0 0,0 3 0 15,0 0 0-15,0 0 0 0,0-3 0 0,-21 3 0 16,0 0 0-16,21 0 0 0,-2 0 0 0,5 0 0 0,0 0 0 16</inkml:trace>
  <inkml:trace contextRef="#ctx0" brushRef="#br1" timeOffset="52348.0696">32135 12133 2048 0,'0'0'0'0,"0"0"0"0,0 0 0 16,0 0 0-16,0 0 0 0,0 0 0 0,0 0 0 15,0 0 0-15,0 0 0 0,0 0 0 0,0 0 0 16,0 0 0-16,0 0 0 0,-3 0 0 0,0 0 0 15,1 0 0-15,-4 0 0 0,0 0 0 0,0 0 0 16,0 3 0-16,0-3 0 0,-2 3 0 0,-1-1 0 16,-1 5 0-16,-1-4 0 0,2 6 0 0,0-4 0 15,3 7 0-15,-2-3 0 0,2 6 0 0,0-4 0 16,2 5 0-16,-1-2 0 0,2 1 0 0,0 0 0 16,6 3 0-16,-3-3 0 0,3 3 0 0,0-4 0 15,3 4 0-15,-3-3 0 0,6 0 0 0,-4 0 0 16,8-1 0-16,-5-1 0 0,1-5 0 0,-1 1 0 15,5-3 0-15,-5 0 0 0,4-3 0 0,-3-3 0 16,3-3 0-16,-4 0 0 0,2-3 0 0,-4 0 0 16,-1-3 0-16,1-2 0 0,-3-1 0 0,-3-3 0 15,0-3 0-15,-3 1 0 0,0-2 0 0,0 2 0 16,-2-4 0-16,-1 1 0 0,-1 0 0 0,1 0 0 16,1 6 0-16,-4-4 0 0,1 2 0 0,-2 2 0 15,2 5 0-15,-1-2 0 0,-1 2 0 0,2-1 0 16,2 5 0-16,0-1 0 0,4 0 0 0,-1 0 0 0,6 3 0 15,-3-3 0-15</inkml:trace>
  <inkml:trace contextRef="#ctx0" brushRef="#br1" timeOffset="52681.1197">32323 12290 2048 0,'0'0'0'0,"0"6"0"0,0 0 0 0,3 3 0 15,-1 0 0-15,1 3 0 0,-3-4 0 0,3 2 0 16,-3-1 0-16,3 2 0 0,-3-2 0 0,3 3 0 15,-3-3 0-15,3 2 0 0,-3-1 0 0,0 1 0 16,0-2 0-16,0 0 0 0,0-3 0 16,2 3 0-16,-2-3 0 0,0 0 0 0,0-4 0 0,0 1 0 15,0 0 0-15,0 1 0 0,0-4 0 0,0-4 0 16,0 1 0-16,0-2 0 0,0-5 0 0,0 2 0 16,0-4 0-16,0 0 0 0,0 0 0 0,3-2 0 15,-3-4 0-15,5-3 0 0,-5 1 0 0,3-1 0 16,-3-3 0-16,6 4 0 0,-3-5 0 0,2 4 0 15,-2-2 0-15,6 5 0 0,-3-3 0 0,3 6 0 16,-3-3 0-16,6 10 0 0,-3-4 0 0,5 3 0 16,-2 0 0-16,3 6 0 0,-3 0 0 0,2 3 0 15,-2 0 0-15,3 6 0 0,0-3 0 0,0 3 0 16,-3 0 0-16,3 3 0 0,-4 0 0 0,1 3 0 16,-3-3 0-16,3 2 0 0,-4-2 0 0,2 0 0 0,-4-4 0 15</inkml:trace>
  <inkml:trace contextRef="#ctx0" brushRef="#br1" timeOffset="52949.5034">30547 11564 2048 0,'0'0'0'0,"3"2"0"16,0-2 0-16,0 3 0 0,0-3 0 0,0 3 0 0,-3 0 0 0,2 0 0 15,-2 1 0-15,0 1 0 0,0-2 0 0,4 5 0 16,-4-1 0-16</inkml:trace>
  <inkml:trace contextRef="#ctx0" brushRef="#br1" timeOffset="54964.8524">22203 12915 2048 0,'0'-14'0'0,"0"59"0"15,-3-29 0-15,0 6 0 0,0-1 0 0,3 4 0 0,-2 3 0 0,2 7 0 16,0 1 0-16,0 9 0 0,0-4 0 0,0 6 0 16,0-2 0-16,0-1 0 0,-4-2 0 0,4-3 0 15,0-1 0-15,4 0 0 0,-4 1 0 0,2-3 0 16,1 0 0-16,-3-36 0 0,0 0 0 0,3 35 0 16,-3 1 0-16,0-36 0 0,0 0 0 15,0 0 0-15,0 0 0 0,0 0 0 0,0 0 0 0,3 32 0 16,-3-2 0-16,6-7 0 0,-4-2 0 0,4-12 0 15,-2 0 0-15</inkml:trace>
  <inkml:trace contextRef="#ctx0" brushRef="#br1" timeOffset="55318.6728">22615 12720 2048 0,'0'0'0'0,"0"3"0"0,0-3 0 0,0 3 0 16,0-3 0-16,0 3 0 0,0 0 0 0,0 0 0 16,0 0 0-16,0 6 0 0,0-3 0 0,0 6 0 15,0 0 0-15,0 5 0 0,0 1 0 0,0 5 0 16,0 1 0-16,-3 8 0 0,0-2 0 0,1 6 0 16,-4-3 0-16,6-33 0 0,0 0 0 0,-3 38 0 15,-4-2 0-15,7-36 0 0,0 0 0 0,-4 41 0 0,2 1 0 16,2-42 0-16,0 0 0 0,-3 44 0 15,0-2 0-15,3-42 0 0,0 0 0 0,3 38 0 0,-3 1 0 16,5-10 0-16,-1 1 0 0,9-9 0 0,-5 0 0 16,-8-21 0-16,0 0 0 0,18 15 0 0,-3-4 0 15,3-4 0-15,-1-1 0 0,7-4 0 16,-1 1 0-16,7 0 0 0,-2-3 0 0,1 0 0 16,1 0 0-16,-30 0 0 0,0 0 0 0,32 0 0 0,-3-3 0 15,-29 3 0-15,0 0 0 0,33-3 0 0,-3-2 0 16</inkml:trace>
  <inkml:trace contextRef="#ctx0" brushRef="#br1" timeOffset="55581.2359">22998 13096 2048 0,'0'0'0'16,"0"0"0"-16,0 0 0 0,0 4 0 0,0-1 0 15,0-1 0-15,0-2 0 0,0 6 0 0,0-3 0 16,3 6 0-16,-3-3 0 0,3 6 0 16,-3 0 0-16,5 6 0 0,-2-4 0 0,0 10 0 0,0-3 0 0,3 6 0 15,0-4 0-15,3 13 0 0,-4-1 0 0,8 10 0 16,-5-1 0-16,4 4 0 0,-3-4 0 16,0 0 0-16,-1-1 0 0,5-5 0 0,-5-2 0 0,5-4 0 15,-4 1 0-15,-9-33 0 0,0 0 0 0,12 26 0 16,-1-2 0-16</inkml:trace>
  <inkml:trace contextRef="#ctx0" brushRef="#br1" timeOffset="55866.2957">23863 12901 2048 0,'0'0'0'0,"0"3"0"0,0-3 0 0,0 3 0 16,0-1 0-16,3 4 0 0,-3 0 0 0,3 3 0 15,0 1 0-15,-1 7 0 0,-2-2 0 0,3 9 0 16,0-4 0-16,1 10 0 0,-1-3 0 0,3 11 0 16,-4 1 0-16,4 8 0 0,0-2 0 0,0 8 0 15,-3 0 0-15,3 1 0 0,0-4 0 0,2 0 0 16,-2-2 0-16,-6-48 0 0,0 0 0 0,10 45 0 15,-5-4 0-15,-5-41 0 0,0 0 0 0,0 0 0 16,0 0 0-16,0 33 0 0,0-4 0 0,-5-8 0 16,-5-3 0-16</inkml:trace>
  <inkml:trace contextRef="#ctx0" brushRef="#br1" timeOffset="56081.3184">23587 13390 2048 0,'0'0'0'0,"0"0"0"15,0 0 0-15,0 0 0 0,0 0 0 0,0 0 0 0,0 0 0 16,3-3 0-16,-3 0 0 0,3-1 0 0,0-1 0 16,5-1 0-16,-1-1 0 0,4-1 0 0,1 0 0 15,6 1 0-15,1-2 0 0,4 1 0 0,-2-2 0 16,8 1 0-16,1 1 0 0,2-1 0 0,1 1 0 16,2-2 0-16,-2 1 0 0,6 3 0 0,-4-2 0 15,7 2 0-15,-1-3 0 0,7 0 0 0,-5-3 0 16,0 0 0-16,-2 0 0 0</inkml:trace>
  <inkml:trace contextRef="#ctx0" brushRef="#br1" timeOffset="56614.7504">24740 12960 2048 0,'0'0'0'16,"0"0"0"-16,0 0 0 0,0 0 0 0,0 0 0 0,3-3 0 16,-3 0 0-16,6 0 0 0,-3-2 0 0,6-1 0 15,-4-4 0-15,11 4 0 0,-5-3 0 0,7 1 0 16,-1-1 0-16,4 0 0 0,0 0 0 0,2 3 0 15,-1 0 0-15,5 0 0 0,-4 0 0 0,3 3 0 16,1-3 0-16,-1 6 0 0,1 0 0 0,-27 0 0 16,0 0 0-16,28 6 0 0,-5 0 0 0,0 9 0 15,-2-4 0-15,-3 8 0 0,-3-5 0 0,-3 4 0 16,-3 0 0-16,-4 3 0 0,-2 0 0 0,-3 2 0 16,0-2 0-16,-6 3 0 0,1-1 0 0,-8 10 0 15,2-3 0-15,-7 0 0 0,1-1 0 0,-4 1 0 16,1-1 0-16,-4 6 0 0,-4-2 0 0,5 3 0 15,-4-3 0-15,3-1 0 0,1-1 0 0,23-31 0 16,0 0 0-16,-18 26 0 0,1 1 0 0,17-27 0 16,0 0 0-16,-10 26 0 0,-1-2 0 0,11-24 0 15,0 0 0-15,0 24 0 0,0-3 0 0,9-7 0 16,-4 1 0-16,11-6 0 0,-2 0 0 0,-14-9 0 16,0 0 0-16,24 9 0 0,-1-4 0 0,10 5 0 0,-1-4 0 15,4-1 0-15,0 1 0 0,-36-6 0 0,0 0 0 16,44 6 0-16,-3-3 0 0,-41-3 0 15,0 0 0-15,0 0 0 0,0 0 0 0,49 6 0 16,-5 0 0-16,-4-1 0 0,2-1 0 0</inkml:trace>
  <inkml:trace contextRef="#ctx0" brushRef="#br1" timeOffset="57431.4193">23083 14330 2048 0,'6'-9'0'0,"-30"33"0"15,16-18 0-15,-2 6 0 0,-1-4 0 0,-1 4 0 16,0 0 0-16,4 3 0 0,-4 0 0 0,0 5 0 0,0-2 0 16,4 6 0-16,-6 0 0 0,3 9 0 0,-4-1 0 15,6 7 0-15,-2-4 0 0,1 12 0 16,2-1 0-16,2 6 0 0,-4-1 0 0,8 8 0 0,-4-2 0 15,3 5 0-15,0-3 0 0,6 3 0 16,-3 1 0-16,6-5 0 0,-3 2 0 0,6-7 0 0,-3-1 0 16,2-8 0-16,1-3 0 0,0-6 0 0,0 1 0 0,2-7 0 15,2-1 0-15,-13-28 0 16,0 0 0-16,0 0 0 0,0 0 0 0,12 14 0 0,1 1 0 16,-2-12 0-16,-2-3 0 0</inkml:trace>
  <inkml:trace contextRef="#ctx0" brushRef="#br1" timeOffset="58632.562">23214 14864 2048 0,'0'0'0'0,"0"5"0"15,-3 1 0-15,3 6 0 0,-3-1 0 0,3 7 0 16,-4-2 0-16,4 2 0 0,-3 0 0 0,6 2 0 15,-3 1 0-15,4 6 0 0,-4-4 0 0,0 10 0 16,0 0 0-16,3-1 0 0,-3-2 0 0,0-30 0 16,0 0 0-16,0 29 0 0,0 1 0 0,0-30 0 15,0 0 0-15,0 0 0 0,0 0 0 0,0 0 0 16,0 0 0-16,3 24 0 0,-3 0 0 0,0-10 0 16,-3-2 0-16,3-12 0 0,-3-4 0 0,3-4 0 15,-4 0 0-15,4-8 0 0,-3-2 0 0,3-2 0 16,-2-3 0-16,-1 2 0 0,0-3 0 15,3-3 0-15,-3 1 0 0,3-4 0 0,0-3 0 0,0 4 0 16,0-4 0-16,3 6 0 0,0 1 0 0,2 5 0 16,2 0 0-16,-1 6 0 0,0 0 0 15,2 6 0-15,-2 1 0 0,3 5 0 0,-3-4 0 16,5 7 0-16,-1 0 0 0,1 7 0 0,-2-4 0 0,3 3 0 16,1-1 0-16,-2 5 0 15,2-5 0-15,-2 4 0 0,1-4 0 0,3 5 0 16,-4-2 0-16,1 2 0 0,-3-4 0 0,2-1 0 0,-1 2 0 0,1-4 0 15,-2 0 0-15,0-3 0 0,0-3 0 0,0 0 0 16,-2-1 0-16,-1-2 0 0,0-2 0 0,-1-2 0 16,1 2 0-16,-3-2 0 0,-3-1 0 0,3-1 0 15,-3-2 0-15,-3-1 0 0,0 0 0 0,0 0 0 16,0 0 0-16,1 3 0 0,-4-2 0 0,3 2 0 16,-3 0 0-16,1 6 0 0,0-3 0 0,-1 9 0 0,0-3 0 15,1 9 0-15,-5-2 0 0,4 7 0 16,-2-2 0-16,5 9 0 0,-3-4 0 0,2 10 0 15,-1 0 0-15,5 8 0 0,-3 1 0 0,3 3 0 16,-3 0 0-16,6 8 0 0,-3-3 0 0,6 3 0 0,0 1 0 16,-6-45 0-16,0 0 0 0,9 39 0 15,-3 0 0-15,-6-39 0 0,0 0 0 0,0 0 0 0,0 0 0 16,11 32 0-16,1-2 0 0,3-13 0 0,1 1 0 16,-2-13 0-16,-2 2 0 0,0-10 0 15,-4-1 0-15,2-4 0 0,-1-4 0 0,-1-2 0 0,-2-4 0 16,0-3 0-16,0-3 0 15,0-2 0-15,-3-1 0 0,2-6 0 0,1-2 0 0,1 2 0 16,-1-2 0-16,-1 5 0 0,-2 0 0 0,3 7 0 16,-3-5 0-16,3 11 0 0,-3-1 0 0,-3 18 0 0,0 0 0 15,6-9 0-15,-3 0 0 0,2 9 0 0,-1 0 0 16,2 9 0-16,-2-4 0 0,2 11 0 0,-1-1 0 16,1 6 0-16,0-1 0 0,0 7 0 0,0-3 0 15,3 12 0-15,-4-4 0 0,1 4 0 0,1-1 0 16,-7-35 0-16,0 0 0 0,5 39 0 0,1-1 0 15,-6-38 0-15,0 0 0 0,0 0 0 0,0 0 0 0,0 0 0 16,0 0 0-16,6 33 0 0,-1-1 0 16,-2-14 0-16,1 0 0 0,-4-12 0 0,0-3 0 15,0-6 0-15,0-3 0 0,0-9 0 0,-4 0 0 0,1-9 0 16,1 1 0-16,2-9 0 0,0-4 0 16,0 0 0-16,-3-2 0 0,6-7 0 0,-3 1 0 15,0 44 0-15,0 0 0 0,2-42 0 0,1-2 0 0,-3 44 0 16,0 0 0-16,7-30 0 0,-1-2 0 0,5 16 0 15,-1-2 0-15,-2 16 0 0,1-5 0 0,-1 14 0 16,2-5 0-16,-1 14 0 0,0-5 0 0,1 10 0 16,-2-3 0-16,1 8 0 0,-1-1 0 0,2 10 0 15,-2-2 0-15,-8-33 0 0,0 0 0 0,6 32 0 16,0 1 0-16,-6-33 0 0,0 0 0 0,0 0 0 16,0 0 0-16,0 0 0 0,0 0 0 0,6 29 0 15,0 1 0-15,-6-30 0 0,0 0 0 0,6 18 0 16,-3 0 0-16,0-15 0 0,-3-3 0 0,2-6 0 15,1-3 0-15,0-9 0 0,-3 0 0 0,4-2 0 16,-1-4 0-16,0-6 0 0,-1 0 0 0,4-5 0 16,-3-1 0-16,3-2 0 0,-1-4 0 0,-5 42 0 15,0 0 0-15,10-35 0 0,-1-1 0 0,-9 36 0 16,0 0 0-16,11-21 0 0,2 1 0 0,2 17 0 16,-3-3 0-16,-1 15 0 0,1 0 0 0,-3 5 0 15,0 1 0-15,-1 8 0 0,2-1 0 0,1 10 0 16,-2 1 0-16,3 3 0 0,-3-4 0 0,2 7 0 15,2-1 0-15,-13-38 0 0,0 0 0 0,11 41 0 16,-2-2 0-16,-9-39 0 0,0 0 0 0,0 0 0 16,0 0 0-16,16 36 0 0,-5-3 0 0</inkml:trace>
  <inkml:trace contextRef="#ctx0" brushRef="#br1" timeOffset="60248.3427">24437 14736 2048 0,'7'3'0'0,"-25"-9"0"0,9 6 0 16,1 3 0-16,-2-3 0 0,1 7 0 0,-2-2 0 16,1 10 0-16,1-3 0 0,0 8 0 0,0 1 0 15,3 9 0-15,0-4 0 0,1 13 0 0,-1 0 0 16,3 11 0-16,-1-2 0 0,4 5 0 0,0 0 0 15,4-2 0-15,-1-1 0 0,-3-50 0 0,0 0 0 16,9 39 0-16,-4-4 0 0,-5-35 0 0,0 0 0 16,13 21 0-16,-5-1 0 0,4-14 0 0,-3 0 0 15,1-9 0-15,-2 0 0 0,1-5 0 0,-2-1 0 0,1-6 0 16,-2 0 0-16,-1-3 0 0,1-2 0 16,1-5 0-16,-1-1 0 0,-1-6 0 0,-2-4 0 15,0 0 0-15,0-2 0 0,0-6 0 0,-3-1 0 0,3 1 0 16,-3-1 0-16,3 9 0 0,-3-2 0 0,3 11 0 15,-3-3 0-15,0 16 0 0,0-4 0 16,0 9 0-16,0 0 0 0,0 6 0 0,-3 0 0 16,3 6 0-16,0-3 0 0,0 12 0 0,0-3 0 0,3 9 0 15,-3-4 0-15,3 11 0 0,0-5 0 0,0 10 0 16,0-4 0-16,2 13 0 0,-2-3 0 0,4 5 0 16,-1 1 0-16,2-1 0 0,1 1 0 0,-9-42 0 15,0 0 0-15,9 35 0 0,0 1 0 16,-9-36 0-16,0 0 0 0,0 0 0 0,0 0 0 0,12 30 0 15,1-1 0-15,-13-29 0 0,0 0 0 0,11 15 0 16,0-3 0-16,2-9 0 0,-5-3 0 0,1-7 0 16,-2-1 0-16,1-4 0 0,-2-3 0 0,0-2 0 15,-4-4 0-15,1-3 0 0,1-3 0 16,-1-6 0-16,-3 1 0 0,0-1 0 0,0 1 0 0,0-1 0 16,0 1 0-16,0 4 0 0,0-1 0 0,0 8 0 15,-3 0 0-15,3 7 0 0,0-1 0 0,0 9 0 16,0-3 0-16,3 9 0 0,-3-3 0 0,3 9 0 15,-3 0 0-15,3 9 0 0,0 0 0 0,2 8 0 16,-2-2 0-16,3 8 0 0,0 2 0 0,3 8 0 16,-3-5 0-16,2 11 0 0,2-3 0 0,-10-42 0 15,0 0 0-15,12 41 0 0,-3-2 0 0,-9-39 0 16,0 0 0-16,0 0 0 0,0 0 0 0,12 32 0 16,0-3 0-16,-12-29 0 0,0 0 0 0,15 16 0 15,-4-4 0-15,1-12 0 0,0 0 0 0,-3-10 0 16,-4-1 0-16,1-4 0 0,1 0 0 0,-2-2 0 15,-2-4 0-15,0-3 0 0,0-3 0 0,0-6 0 16,0 1 0-16,-1 0 0 0,1-4 0 0,4 6 0 16,-4-2 0-16,0 5 0 0,0-3 0 0,-1 10 0 15,1-1 0-15,0 8 0 0,0 2 0 0,0 5 0 16,2-3 0-16,-2 9 0 0,-1 0 0 0,4 9 0 16,-3-1 0-16,3 11 0 0,-1-5 0 0,-2 12 0 15,1-1 0-15,2 11 0 0,-3-1 0 0,2 7 0 0,-2-1 0 16,-3-41 0-16,0 0 0 0,0 0 0 0,0 0 0 15,0 0 0-15,0 0 0 0,6 44 0 0,-3-2 0 16,-3-42 0-16,0 0 0 0,4 30 0 0,-2 0 0 16,4-16 0-16,-3 1 0 0,0-15 0 0,-3 0 0 15,3-6 0-15,0-3 0 0,-1-5 0 0,1-4 0 16,0-6 0-16,1 0 0 0,2-8 0 0,-4-1 0 16,4-2 0-16,-3-4 0 0,3-3 0 0,-3 0 0 15,-3 42 0-15,0 0 0 0,9-38 0 0,-3-3 0 16,-6 41 0-16,0 0 0 0,11-27 0 0,-1 0 0 15,1 19 0-15,-1-1 0 0,-1 14 0 0,0-1 0 16,-1 10 0-16,-2-2 0 0,4 12 0 0,-5-3 0 16,4 8 0-16,-3-2 0 0,3 12 0 0,0-4 0 15,2 9 0-15,-1-2 0 0,-10-42 0 0,0 0 0 16,11 45 0-16,-2-1 0 0,-9-44 0 0,0 0 0 16,0 0 0-16,0 0 0 0,15 36 0 0,-4-4 0 15,4-11 0-15,-3 0 0 0,0-16 0 0,1 2 0 0,-5-10 0 16,1-3 0-16,0-6 0 0,-3 0 0 0,0-6 0 15,-3 1 0-15,2-7 0 0,-2-3 0 0,0-9 0 16,1 1 0-16,-1-7 0 0,-3-2 0 16,0 44 0-16,0 0 0 0,0-47 0 0,0-1 0 15,0 48 0-15,0 0 0 0,0 0 0 0,0 0 0 0,0-38 0 16,0-5 0-16,0 26 0 0,0-1 0 0,0 21 0 16,0 1 0-16,3 13 0 0,-3-2 0 0,2 8 0 15,1-2 0-15,0 6 0 0,0-1 0 0,3 10 0 16,0 0 0-16,3 3 0 0,-3-1 0 0,-6-38 0 15,0 0 0-15,8 38 0 0,2-2 0 0,1-6 0 16,-2 0 0-16,-9-30 0 0,0 0 0 0,9 17 0 16,1-2 0-16,1-9 0 0,-1-3 0 0,-2-6 0 15,-2-3 0-15,3-6 0 0,-4 1 0 0,5-5 0 16,-5-1 0-16,1-7 0 0,-3 0 0 0,3-6 0 16,0 1 0-16,-3-4 0 0,0-2 0 0,-3 35 0 15,0 0 0-15,3-33 0 0,0 1 0 0,0 5 0 16,0-3 0-16,-3 30 0 0,0 0 0 0,5-15 0 15,2-3 0-15,-1 15 0 0,-4 1 0 0,1 13 0 16,0-2 0-16,0 12 0 0,0-3 0 0,0 9 0 16,0-4 0-16,0 10 0 0,0-1 0 15,0 4 0-15,0-3 0 0,-3-33 0 0,0 0 0 0,0 0 0 16,0 0 0-16,0 0 0 0,0 0 0 0,6 29 0 16,-3 1 0-16,-3-30 0 0,0 0 0 0,5 21 0 15,-2 0 0-15,0-13 0 0,2 2 0 0,-2-10 0 16,-1-3 0-16,1-7 0 0,0 2 0 0,0-7 0 0,-3-3 0 15,3-3 0-15,0 1 0 0,0-7 0 0,-1 0 0 16,5-6 0-16,-1-2 0 0,0 2 0 16,-4-3 0-16,-2 36 0 0,0 0 0 0,0 0 0 15,0 0 0-15,9-29 0 0,-2 0 0 0,1 11 0 16,-2-3 0-16,2 15 0 0,2 0 0 0,-1 9 0 16,-4 0 0-16,8 8 0 0,-5-1 0 0,1 11 0 0,-4-4 0 15,5 10 0-15,-4-3 0 0,2 12 0 0,2-1 0 16,-1 6 0-16,-3-2 0 0,-6-39 0 0,0 0 0 15,11 38 0-15,-1 1 0 0,-10-39 0 0,0 0 0 16,0 0 0-16,0 0 0 0,11 30 0 0,1-3 0 16</inkml:trace>
  <inkml:trace contextRef="#ctx0" brushRef="#br1" timeOffset="60814.7397">26082 14819 2048 0,'6'0'0'0,"-23"0"0"0,7 0 0 0,1 0 0 0,1 0 0 0,1 3 0 16,-1 0 0-16,-1 3 0 0,-2 0 0 16,1 5 0-16,2-1 0 0,2 7 0 0,-4-2 0 0,5 6 0 15,-2 0 0-15,4 3 0 0,0-4 0 0,3 4 0 16,0 0 0-16,0 6 0 0,0-4 0 0,3 1 0 15,0-3 0-15,4-4 0 0,-4-2 0 0,3-3 0 16,0-3 0-16,2-3 0 0,-2-1 0 0,0-1 0 16,1-1 0-16,1-6 0 0,-2-3 0 0,2-4 0 15,2 2 0-15,-2-4 0 0,-2-3 0 0,0-3 0 16,1 0 0-16,-5-3 0 0,1-3 0 16,0-2 0-16,0-1 0 0,0-6 0 0,-3 1 0 0,3 0 0 15,-3-1 0-15,0 3 0 0,0 0 0 0,0 4 0 16,0-1 0-16,0 8 0 0,0-1 0 0,0 9 0 15,0-5 0-15,0 10 0 16,0-2 0-16,3 7 0 0,-3-2 0 0,2 12 0 0,-2-3 0 0,3 12 0 16,0 0 0-16,1 11 0 0,-1-2 0 0,2 18 0 15,1-4 0-15,0 18 0 0,0 0 0 0,3 22 0 16,-2-2 0-16,-1 8 0 0,-1-1 0 0,-2-7 0 16,1-1 0-16,-4-16 0 0,-4 0 0 0,1-6 0 15,-2-3 0-15,-1-5 0 0,-4-1 0 0,1-2 0 16,-3-3 0-16,-3-4 0 0,1-3 0 0,-4 1 0 15,1-4 0-15,-4-2 0 0,-3 0 0 0,-2-6 0 16,-1-1 0-16,-3-8 0 0,-2 0 0 0,2-7 0 16,-2-2 0-16,2-9 0 0,0 0 0 0,3-6 0 15,1 1 0-15,-1-7 0 0,0-3 0 0,3-6 0 0,-1 0 0 16,3-8 0-16,-2-1 0 0,3-12 0 16,1 2 0-16,2-5 0 0,1-3 0 0,5-5 0 15,-3-1 0-15</inkml:trace>
  <inkml:trace contextRef="#ctx0" brushRef="#br1" timeOffset="61012.1433">25483 14448 2048 0,'4'-3'0'0</inkml:trace>
  <inkml:trace contextRef="#ctx0" brushRef="#br1" timeOffset="61211.7072">24755 14544 2048 0,'-6'-3'0'0</inkml:trace>
  <inkml:trace contextRef="#ctx0" brushRef="#br1" timeOffset="61947.2575">26849 14962 2048 0,'0'-15'0'0,"0"62"0"0,0-29 0 0,4 6 0 15,-4-1 0-15,3 10 0 0,0 0 0 0,2 2 0 0,2 1 0 16,2 5 0-16,-4 1 0 0,1 5 0 0,0-3 0 15,0-2 0-15,-3 0 0 0,0-3 0 0,0-1 0 16,0-3 0-16,0 1 0 0,-3-36 0 0,0 0 0 16,0 0 0-16,0 0 0 0,5 32 0 0,-2-1 0 15,-3-31 0-15,0 0 0 0,0 0 0 0,0 0 0 16,3 23 0-16,1-2 0 0,-4-21 0 0,0 0 0 16,-4 11 0-16,1-1 0 0,0-10 0 0,-2 0 0 15,-1-7 0-15,0 2 0 0,0-7 0 0,0 0 0 16,0-6 0-16,1 0 0 0,-1-6 0 0,-4-3 0 0,5-5 0 15,-4-4 0-15,2-2 0 0,2-3 0 16,1-10 0-16,-2 1 0 0,3-12 0 0,-2-1 0 16,2-2 0-16,0-3 0 0,6 8 0 0,0 2 0 15,2 7 0-15,1-2 0 0,6 8 0 0,-2 0 0 16,1 10 0-16,2-1 0 0,4 7 0 0,-2-1 0 16,2 12 0-16,-2-3 0 0,0 13 0 0,-3-4 0 0,2 9 0 15,-1 0 0-15,-2 6 0 0,-2 0 0 16,4 6 0-16,-4 0 0 0,-1 9 0 0,2-4 0 0,-2 6 0 15,-2-1 0-15,0 7 0 0,-3-2 0 16,-1 8 0-16,2-2 0 0,-4 3 0 0,-4-1 0 0,2-2 0 16,-4 0 0-16,0 0 0 0,-2-3 0 0,-2-4 0 15,-1 1 0-15,-2-3 0 0,1-4 0 16,0-5 0-16,0 0 0 0,1-6 0 0,-4 0 0 0,0-6 0 16,1-3 0-16,-1-3 0 0,0 0 0 0,3-3 0 15,-2-3 0-15,1 1 0 0,2-5 0 0</inkml:trace>
  <inkml:trace contextRef="#ctx0" brushRef="#br1" timeOffset="62784.665">27341 14789 2048 0,'0'0'0'0,"0"4"0"0,0-2 0 0,0 1 0 16,0 0 0-16,0 0 0 0,0-3 0 0,0 3 0 15,0-3 0-15,0 0 0 0,0 0 0 0,-3 4 0 16,1-4 0-16,-5 0 0 0,1 0 0 0,1 3 0 16,-4-3 0-16,-1 2 0 0,-1 1 0 0,2 3 0 15,-3 0 0-15,1 6 0 0,-1-3 0 0,0 8 0 16,0-2 0-16,4 6 0 0,-5-3 0 0,4 6 0 16,0-3 0-16,0 11 0 0,0-2 0 0,6 2 0 15,-2 1 0-15,5-1 0 0,-3-2 0 0,6 3 0 16,-3-3 0-16,5-1 0 0,-2-2 0 0,-3-27 0 15,0 0 0-15,9 24 0 0,0-4 0 0,3-6 0 0,-1-1 0 16,5-10 0-16,-4-1 0 0,0-4 0 16,0-4 0-16,2-4 0 0,-2-1 0 0,0-7 0 0,0 1 0 15,0-5 0-15,-4-1 0 0,2-7 0 16,-2 1 0-16,1-1 0 0,-1-3 0 0,-1 4 0 0,-4-4 0 16,3 4 0-16,-4-1 0 0,1 6 0 0,-3-2 0 15,4 8 0-15,-4 0 0 0,3 9 0 0,-3 0 0 16,0 6 0-16,0-3 0 0,3 9 0 0,-3 0 0 15,4 6 0-15,-4 0 0 0,2 6 0 0,1-1 0 16,0 5 0-16,-3-2 0 0,3 4 0 0,0 0 0 16,0-1 0-16,0 1 0 0,-3-21 0 0,0 0 0 15,5 21 0-15,2 0 0 0,-7-21 0 0,0 0 0 16,0 0 0-16,0 0 0 0,6 18 0 0,-3-1 0 16,-3-17 0-16,0 0 0 0,8 15 0 0,1-3 0 15,0-3 0-15,-3-3 0 0,2-6 0 0,2 0 0 16,-4-3 0-16,-1 0 0 0,1-3 0 0,-3 0 0 0,3-3 0 15,-3 0 0-15,3-2 0 0,-3-1 0 16,3 0 0-16,-3-3 0 0,2 0 0 0,-2 0 0 16,4 4 0-16,-4-4 0 0,0 3 0 0,-1 0 0 15,1 6 0-15,1-3 0 0,-1 6 0 0,0-3 0 0,0 6 0 16,0 0 0-16,-1 6 0 0,2-3 0 16,-1 6 0-16,0-3 0 0,0 6 0 0,0 0 0 15,-3-12 0-15,0 0 0 0,2 15 0 0,1-1 0 16,-3-14 0-16,0 0 0 0,0 0 0 0,0 0 0 0,0 0 0 15,0 0 0-15,3 15 0 0,-3 0 0 0,0-15 0 16,0 0 0-16,0 0 0 0,0 0 0 0,0 0 0 16,0 0 0-16,3 14 0 0,-3-2 0 0,0-12 0 15,0 0 0-15,3 10 0 0,-3-2 0 16,0-5 0-16,0 0 0 0,0-9 0 0,0 0 0 16,0-6 0-16,0 0 0 0,0-5 0 0,0-4 0 15,4 1 0-15,-4-4 0 0,3 1 0 0,-3-5 0 0,5-1 0 16,-2-4 0-16,3 9 0 0,0-2 0 15,0 5 0-15,0-3 0 0,2 12 0 0,-2-2 0 16,3 2 0-16,0 0 0 0,3 6 0 16,-4-3 0-16,-8 9 0 0,0 0 0 0,15-3 0 15,-3 0 0-15,-12 3 0 0,0 0 0 0,16 3 0 0,-4-3 0 16,-12 0 0-16,0 0 0 0,15 6 0 0,-4 0 0 16</inkml:trace>
  <inkml:trace contextRef="#ctx0" brushRef="#br1" timeOffset="63114.7931">27915 14369 2048 0,'0'0'0'0,"0"2"0"0,0 2 0 0,0 2 0 15,0-1 0-15,0 4 0 16,0-3 0-16,0 6 0 15,0-4 0-15,0 8 0 16,0-2 0 0,0 10 0-16,0-4 0 0,0 14 0 0,0-5 0 15,0 25 0-15,-3-4 0 0,1 27 0 0,-1 0 0 0,3 9 0 0,-3 0 0 16,3-86 0-16,0 0 0 0,6 69 0 0,-1-1 0 0,-5-68 0 16,0 0 0-16,11 47 0 0,-3-3 0 15,-8-44 0-15,0 0 0 0,16 27 0 0,-2 0 0 0,-14-27 0 16,0 0 0-16,14 12 0 0,-1-3 0 15,-5-9 0-15,1 0 0 0,0-9 0 16,-3 0 0-16,-3-3 0 0,0 0 0 0,-1-5 0 0,-2-2 0 16</inkml:trace>
  <inkml:trace contextRef="#ctx0" brushRef="#br1" timeOffset="63614.7084">27795 14839 2048 0,'0'0'0'0,"0"0"0"0,0 0 0 0,0 0 0 15,0 0 0-15,0 0 0 0,0 0 0 0,0 0 0 0,0 0 0 16,3 0 0-16,-3 0 0 0,3 0 0 0,0 0 0 15,3 0 0-15,-1 0 0 0,8 0 0 0,-5 0 0 16,7 0 0-16,-3 0 0 0,5 0 0 16,-2 0 0-16,2 0 0 0,3 0 0 0,-2 0 0 0,-1 0 0 15,4 0 0-15,-1-2 0 0,1-1 0 16,0 0 0-16,-1 0 0 0,-2-3 0 0,1 3 0 0,-2-2 0 16,1-2 0-16,-4-2 0 0,-14 9 0 0,0 0 0 15,0 0 0-15,0 0 0 0,0 0 0 16,0 0 0-16,15-5 0 0,-3-1 0 0,-4 0 0 0,2-4 0 15,-4 5 0-15,-1-1 0 0,-5 3 0 0,0 0 0 16,0 3 0-16,-3-3 0 0,1 3 0 0,-4 0 0 16,-1 0 0-16,2 0 0 0,-1 3 0 0,0-3 0 15,0 3 0-15,-3-3 0 0,3 3 0 0,0 0 0 16,4 3 0-16,-4-4 0 0,3 5 0 0,0-4 0 16,6 3 0-16,-3-4 0 0,6 7 0 0,-3-3 0 15,2 1 0-15,1-2 0 0,4 4 0 0,-2 0 0 16,4 0 0-16,0 0 0 0,2 3 0 0,-1-4 0 15,-13-8 0-15,0 0 0 0,14 15 0 0,-3-4 0 16,-11-11 0-16,0 0 0 0,15 18 0 0,-2-2 0 16,-13-16 0-16,0 0 0 0,0 0 0 0,0 0 0 15,15 18 0-15,-3 0 0 0,-12-18 0 0,0 0 0 0,8 20 0 16,2 1 0-16,-10-21 0 0,0 0 0 16,2 21 0-16,-2-3 0 0,-2-1 0 0,-1 1 0 0,3-18 0 15,0 0 0-15,-7 18 0 0,-1-3 0 0,8-15 0 16,0 0 0-16,0 0 0 0,0 0 0 0,-12 15 0 15,0-1 0-15,12-14 0 0,0 0 0 0,-9 9 0 16,-3 0 0-16,6-6 0 0,-1-3 0 0</inkml:trace>
  <inkml:trace contextRef="#ctx0" brushRef="#br1" timeOffset="63969.2108">28453 14255 2048 0,'0'0'0'0,"0"3"0"0,0 0 0 0,0 1 0 16,0-1 0-16,0-1 0 0,0-2 0 0,3 3 0 16,-3-3 0-16,3 4 0 0,0-1 0 0,2 3 0 15,-2-1 0-15,1 5 0 0,-1-4 0 0,3 8 0 16,-3-2 0-16,2 6 0 0,1-3 0 0,4 8 0 15,-5-2 0-15,7 6 0 0,-4-4 0 0,5 15 0 16,-2-2 0-16,4 12 0 0,-3-4 0 0,6 16 0 16,-4-3 0-16,2 7 0 0,-2 1 0 0,-1-3 0 15,-5-2 0-15,1 0 0 0,0-5 0 0,-7-1 0 0,2-4 0 16,-1 1 0-16,-3-4 0 0,-3-2 0 0,-1 0 0 16,-1-10 0-16,-1 1 0 0,-3-4 0 15,-3-2 0-15,1-7 0 0,-1 1 0 0,-1-3 0 0,-1-3 0 16,-2-4 0-16,2-1 0 0,14-13 0 15,0 0 0-15,-18 5 0 0,1 1 0 0</inkml:trace>
  <inkml:trace contextRef="#ctx0" brushRef="#br1" timeOffset="64581.4567">25696 13090 2048 0,'-5'-3'0'0,"23"9"0"0,-12-6 0 16,5 0 0-16,1 0 0 0,5 0 0 16,-1 0 0-16,2 3 0 0,0-3 0 0,3 0 0 15,-1 0 0-15,4 0 0 0,-3 0 0 0,5 0 0 0,-3 0 0 16,-23 0 0-16,0 0 0 0,33 0 0 16,-3 0 0-16,-30 0 0 0,0 0 0 0,32 0 0 15,2 0 0-15,-34 0 0 0,0 0 0 0,0 0 0 16,0 0 0-16,32-3 0 0,-3 0 0 0</inkml:trace>
  <inkml:trace contextRef="#ctx0" brushRef="#br1" timeOffset="64814.5244">25612 13400 2048 0,'0'0'0'0,"0"2"0"0,0-2 0 0,5 3 0 16,-2-3 0-16,3 3 0 0,0-3 0 0,9 0 0 0,-1 0 0 0,7 0 0 15,-4 0 0-15,10 0 0 0,-3-3 0 0,8 3 0 16,-1-3 0-16,1 1 0 0,0-2 0 0,3 1 0 16,-2-3 0-16,4 3 0 0,-5-3 0 0,4 0 0 15,-1-4 0-15,0-1 0 0,-2-1 0 0</inkml:trace>
  <inkml:trace contextRef="#ctx0" brushRef="#br1" timeOffset="65217.9414">26926 12672 2048 0,'0'0'0'0,"0"6"0"16,0 0 0-16,0 6 0 0,0-3 0 0,0 6 0 15,0-3 0-15,0 3 0 0,0-4 0 0,0 10 0 16,0-3 0-16,0 8 0 0,0-2 0 0,3 9 0 16,-3-1 0-16,4 4 0 0,-1-4 0 0,0 4 0 15,-3 0 0-15,3 5 0 0,-1 0 0 0,1 5 0 16,-3-2 0-16,0-3 0 0,0 1 0 0,3-3 0 16,-3-1 0-16,0-38 0 0,0 0 0 0,0 39 0 15,0-4 0-15,0-35 0 0,0 0 0 0,0 0 0 16,0 0 0-16,0 0 0 0,0 0 0 0,0 33 0 15,0-1 0-15,-3-5 0 0,0-4 0 0</inkml:trace>
  <inkml:trace contextRef="#ctx0" brushRef="#br1" timeOffset="65731.3535">27501 12598 2048 0,'0'0'0'15,"0"3"0"-15,0 0 0 0,0 0 0 0,0 0 0 16,0-1 0-16,0-2 0 0,0 4 0 0,0-4 0 16,-3 6 0-16,1-3 0 0,-1 6 0 0,-3 0 0 0,-1 5 0 15,-1-2 0-15,-1 6 0 0,0-3 0 0,0 6 0 16,-2 0 0-16,1 6 0 0,-1-1 0 15,-1 7 0-15,0-1 0 0,2 4 0 0,-1-1 0 0,1 4 0 16,2 0 0-16,2 2 0 0,-2-3 0 16,5-2 0-16,-1 0 0 0,8-7 0 0,-4 1 0 0,3-3 0 15,-1-4 0-15,-2-23 0 0,0 0 0 0,6 24 0 16,0-3 0-16,5-4 0 0,-1-2 0 16,-10-15 0-16,0 0 0 0,11 12 0 0,3-3 0 0,0 0 0 15,0 0 0-15,-14-9 0 0,0 0 0 0,18 3 0 16,0-3 0-16,-1-3 0 0,2-4 0 0,-2-1 0 15,-2-4 0-15,-15 12 0 0,0 0 0 0,11-14 0 16,2-2 0-16,-13 16 0 0,0 0 0 0,8-18 0 16,2 1 0-16,-10 17 0 0,0 0 0 0,3-20 0 15,0-2 0-15,-3 22 0 0,0 0 0 0,-3-18 0 16,-3-2 0-16,-6 5 0 0,-1 0 0 0,-1 7 0 16,-4-4 0-16,1 5 0 0,-1 2 0 0,1 5 0 15,-4-3 0-15,2 6 0 0,-1-1 0 0,1 5 0 16,-2-4 0-16,21-3 0 0,0 0 0 0,-17 9 0 15,-1 0 0-15,18-9 0 0,0 0 0 0,-11 14 0 16,-4-2 0-16</inkml:trace>
  <inkml:trace contextRef="#ctx0" brushRef="#br1" timeOffset="69050.5963">30556 14291 2048 0,'-3'-5'0'0,"12"22"0"16,-9-11 0-16,2 6 0 0,-2-3 0 0,0 6 0 0,0-3 0 15,4 6 0-15,-4-1 0 0,0 7 0 0,0-3 0 16,3 5 0-16,-3-2 0 0,3 12 0 0,0-4 0 16,4 7 0-16,-5-4 0 0,1 6 0 0,-3 2 0 15,6 4 0-15,-2-3 0 0,-1-2 0 0,0-1 0 16,-1-2 0-16,1 0 0 0,0-4 0 0,0 1 0 15,0-1 0-15,-3-2 0 0,0-33 0 0,0 0 0 16,3 29 0-16,-1 1 0 0,-2-30 0 0,0 0 0 16,3 30 0-16,-3 0 0 0,0-30 0 0,0 0 0 15,0 0 0-15,0 0 0 0,0 0 0 0,0 0 0 16,4 29 0-16,-4 1 0 0,0-30 0 0,0 0 0 16,3 18 0-16,0-2 0 0,0-12 0 0,-3-1 0 0</inkml:trace>
  <inkml:trace contextRef="#ctx0" brushRef="#br1" timeOffset="69597.9157">31377 14258 2048 0,'0'0'0'16,"0"0"0"-16,0 0 0 0,0 0 0 0,0 0 0 0,0 0 0 16,0 0 0-16,0 0 0 0,0 0 0 0,0 0 0 15,-2 0 0-15,-1 0 0 0,0 0 0 0,-4 3 0 16,1-3 0-16,1 7 0 0,-4-5 0 0,-3 8 0 16,0-4 0-16,1 9 0 0,-4-3 0 0,2 5 0 15,-2 1 0-15,1 5 0 0,-1-2 0 0,-2 12 0 16,-2-4 0-16,1 10 0 0,1-3 0 0,2 8 0 15,-2-2 0-15,4 2 0 0,-2-3 0 0,7 4 0 16,-2-3 0-16,4 2 0 0,1-3 0 0,2 3 0 16,0-1 0-16,3-2 0 0,0-3 0 0,6 1 0 15,-3-4 0-15,-3-35 0 0,0 0 0 0,11 36 0 16,1 0 0-16,-12-36 0 0,0 0 0 0,22 29 0 16,-5-2 0-16,4-6 0 0,-1-3 0 0,4-6 0 15,-3-3 0-15,0-7 0 0,-1 1 0 0,-2-6 0 16,-3-2 0-16,-15 5 0 0,0 0 0 0,16-9 0 15,-2 0 0-15,-14 9 0 0,0 0 0 0,12-15 0 16,-3-3 0-16,-1 1 0 0,-2-4 0 0,-2 0 0 16,-1 0 0-16,-3 0 0 0,-3 1 0 0,-4 2 0 15,1 0 0-15,-2 3 0 0,-3 0 0 0,11 15 0 16,0 0 0-16,-16-11 0 0,2-4 0 0,14 15 0 16,0 0 0-16,-18-9 0 0,-4 0 0 0,22 9 0 0,0 0 0 15,-20-3 0-15,-4 0 0 0,24 3 0 16,0 0 0-16,-21 6 0 0,0-3 0 0,21-3 0 15,0 0 0-15,-14 9 0 0,0 0 0 0,4 3 0 0,-1-1 0 16</inkml:trace>
  <inkml:trace contextRef="#ctx0" brushRef="#br1" timeOffset="70082.8157">30034 15614 2048 0,'0'0'0'0,"3"2"0"0,0-2 0 0,1 4 0 16,0-1 0-16,-1 3 0 0,-3-3 0 0,2 3 0 15,1-3 0-15,6 3 0 0,-4-1 0 16,11 1 0-16,-5 1 0 0,7-2 0 0,-1-2 0 0,7 0 0 16,-3 0 0-16,6 0 0 0,0-3 0 0,11 2 0 15,-2 2 0-15,11-1 0 0,0-3 0 0,10 3 0 16,-1-3 0-16,6 3 0 0,1-3 0 0,-1 0 0 15,-2 0 0-15,-1 0 0 0,0 0 0 0,-3 0 0 16,-3 0 0-16,1 0 0 0,-5 0 0 0,5 3 0 16,-3-3 0-16,-2 4 0 0,0-4 0 15,1 2 0-15,-3-2 0 0,0 3 0 0,-2-3 0 0,-7 6 0 16,1-3 0-16,-3-1 0 0,-1 1 0 0,1 0 0 16,-4 1 0-16,-32-4 0 0,0 0 0 0,30 3 0 15,-4-3 0-15,-26 0 0 0,0 0 0 0,30 0 0 16,-3 0 0-16</inkml:trace>
  <inkml:trace contextRef="#ctx0" brushRef="#br1" timeOffset="70613.6921">30759 16109 2048 0,'0'0'0'0,"5"3"0"0,-2 0 0 16,3 4 0-16,0-2 0 0,3 1 0 0,0 1 0 15,-1-2 0-15,2 1 0 0,4-1 0 0,-2-2 0 16,6 3 0-16,0-3 0 0,2 1 0 0,1-1 0 15,3-1 0-15,-4-2 0 0,7 3 0 0,-3 0 0 16,5 0 0-16,1-3 0 0,-1 0 0 0,2 0 0 16,1 4 0-16,-2-4 0 0,-1 0 0 0,1 0 0 0,-30 0 0 15,0 0 0-15,32 2 0 0,-1-2 0 0,-31 0 0 16,0 0 0-16,29 0 0 0,1 0 0 16,-30 0 0-16,0 0 0 0,0 0 0 0,0 0 0 0,0 0 0 15,0 0 0-15,26 3 0 0,0-3 0 0,-26 0 0 16,0 0 0-16,18 6 0 0,0 0 0 0,-8 3 0 15,-5-3 0-15,-5 2 0 0,-2 2 0 0,-4 1 0 16,-1 1 0-16,-2 3 0 0,0-3 0 0,-2 5 0 16,-5-1 0-16,2 5 0 0,-4-4 0 0,-3 10 0 15,-2-4 0-15,2 4 0 0,-3 0 0 0,0 5 0 16,1-2 0-16,-4 9 0 0,1-4 0 0,-1 7 0 16,0-1 0-16,1 4 0 0,-2-4 0 0,8 4 0 15,-4-4 0-15,6-2 0 0,-2-4 0 0,5-2 0 16,1-3 0-16,14-30 0 0,0 0 0 0,-13 26 0 15,2 1 0-15,11-27 0 0,0 0 0 0,0 0 0 16,0 0 0-16,-12 29 0 0,-4-2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08:19.431"/>
    </inkml:context>
    <inkml:brush xml:id="br0">
      <inkml:brushProperty name="width" value="0.05292" units="cm"/>
      <inkml:brushProperty name="height" value="0.05292" units="cm"/>
      <inkml:brushProperty name="color" value="#7030A0"/>
    </inkml:brush>
    <inkml:brush xml:id="br1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1512 7418 2048 0,'2'-3'0'0,"-18"12"0"0,6-6 0 0,1 9 0 0,0-3 0 16,-4 6 0-16,-1 0 0 0,2 5 0 0,-2 1 0 15,0 12 0-15,-5-1 0 0,4 10 0 0,-3-4 0 16,3 10 0-16,1-4 0 0,2 6 0 16,-4 1 0-16,8 5 0 0,-4-2 0 0,7-4 0 0,-2 1 0 15,7-4 0-15,-2 1 0 0,4-2 0 0,-2-1 0 16,7-6 0-16,-6 0 0 0,9-1 0 0,-4-2 0 15,2-4 0-15,2 1 0 0,3-9 0 0,-2 0 0 16,-11-24 0-16,0 0 0 0,18 18 0 0,0-4 0 16,2-5 0-16,1 0 0 0,0-9 0 0,-1 0 0 15,-1-6 0-15,-1-3 0 0,-1-3 0 0,0 1 0 16,2-7 0-16,-3 0 0 0,6-9 0 16,-2 1 0-16,0-5 0 0,-2-1 0 0,3-7 0 0,-3 1 0 0,4-7 0 15,-5 1 0-15,4 0 0 0,-4-4 0 0,0 3 0 16,-1 1 0-16,-4 8 0 0,-1 1 0 15,-2 8 0-15,-3 0 0 0,-1 10 0 0,-2-4 0 16,1 12 0-16,-4-2 0 0,0 7 0 0,0-2 0 16,0 6 0-16,-4 0 0 0,1 6 0 0,1-2 0 15,-1 4 0-15,-3 1 0 0,3 6 0 0,-3 0 0 16,0 2 0-16,1 1 0 0,-2 5 0 0,2-2 0 16,3 6 0-16,-5 0 0 0,4 6 0 0,-1 0 0 15,4-1 0-15,0 0 0 0,0-32 0 0,0 0 0 0,7 30 0 16,-4 0 0-16,-3-30 0 0,0 0 0 0,9 26 0 15,0 1 0-15,-9-27 0 0,0 0 0 0,15 24 0 16,-1-3 0-16,6-9 0 0,-4-1 0 0,2-5 0 16,-4-3 0-16,1-6 0 0,0 0 0 0,0-2 0 15,-4-1 0-15,5-6 0 0,-5 0 0 0,-2-3 0 16,0-3 0-16,-3 0 0 0,-3-3 0 0,0 0 0 16,-3-2 0-16,-3 2 0 0,0-3 0 0,-3 4 0 15,-1-1 0-15,-1 0 0 0,-3 1 0 0,11 20 0 16,0 0 0-16,-13-18 0 0,-1 0 0 0,14 18 0 15,0 0 0-15,0 0 0 0,0 0 0 0,0 0 0 16,0 0 0-16,-15-15 0 0,0-3 0 0,15 18 0 16,0 0 0-16,0 0 0 0,0 0 0 0,-11-15 0 15,-2 1 0-15,13 14 0 0,0 0 0 0,-5-15 0 16,-1-1 0-16,6 16 0 0,0 0 0 0,3-11 0 16,-3-4 0-16,6 7 0 0,-1-1 0 0,5 2 0 15,-2 2 0-15,4 8 0 0,-2-3 0 0,4 6 0 16,-3 0 0-16,4 5 0 0,-3-1 0 0,3 4 0 15,-1-2 0-15,2 6 0 0,-1-4 0 16,0 7 0-16,-1-3 0 0,-14-18 0 0,0 0 0 0,18 28 0 16,-3-2 0-16,-15-26 0 0,0 0 0 0,15 29 0 15,-4-2 0-15,-11-27 0 0,0 0 0 0,0 0 0 16,0 0 0-16,0 0 0 0,0 0 0 0,12 33 0 16,-3-4 0-16,-9-29 0 0,0 0 0 0,0 0 0 15,0 0 0-15,9 23 0 0,-4 1 0 0,-2-12 0 16,0 0 0-16,1-12 0 0,-4 0 0 0,0-9 0 0,0 0 0 15,0-5 0-15,-4-4 0 0,4-3 0 0,-3-2 0 16,3-4 0-16,0 0 0 0,0-8 0 16,0-1 0-16,3-3 0 0,-3 1 0 0,7-1 0 0,-4-2 0 15,-3 41 0-15,0 0 0 0,0 0 0 0,0 0 0 16,8-27 0-16,0-2 0 0,-1 16 0 16,1-2 0-16,1 19 0 0,-2-4 0 0,0 11 0 15,-1-1 0-15,2 10 0 0,-2-2 0 0,2 8 0 0,-1-2 0 16,2 12 0-16,-1-4 0 0,5 4 0 15,-5-3 0-15,5 5 0 0,-2 1 0 0,-11-39 0 0,0 0 0 16,0 0 0-16,0 0 0 0,0 0 0 0,0 0 0 16,11 33 0-16,-2-4 0 0,0-11 0 0,-3-1 0 15,1-13 0-15,-1-4 0 0,-3-6 0 0,-1 0 0 16,1-6 0-16,2-3 0 0,-3-6 0 0,1-2 0 16,1-1 0-16,-3-2 0 0,5-10 0 0,-3 0 0 15,3-3 0-15,0-2 0 0,-6 41 0 16,0 0 0-16,9-38 0 0,-1-4 0 0,1 15 0 0,1-3 0 15,1 19 0-15,-2-1 0 0,0 12 0 0,0 0 0 16,-1 9 0-16,3-1 0 0,-1 11 0 0,-1-4 0 16,5 8 0-16,-5 0 0 0,5 10 0 0,1-3 0 15,-1 5 0-15,1-2 0 0,3 3 0 0,-3-1 0 16,1 1 0-16,-1-4 0 0,-15-32 0 0,0 0 0 16,0 0 0-16,0 0 0 0,18 27 0 0,-3-3 0 15,1-13 0-15,-5 1 0 0,1-12 0 0,-3 0 0 16,0-8 0-16,-3-1 0 0,0-6 0 15,-1-3 0-15,-1-3 0 0,-1 1 0 0,0-4 0 0,-1-3 0 16,1-5 0-16,-3-1 0 0,0 0 0 0,0-2 0 16,0 35 0-16,0 0 0 0,0-33 0 0,0 1 0 15,0 32 0-15,0 0 0 0,4-24 0 0,-4-2 0 16,5 11 0-16,-2-4 0 0,4 17 0 0,-5-1 0 16,7 8 0-16,-4-1 0 0,4 11 0 0,-2-3 0 15,1 9 0-15,-1-4 0 0,0 10 0 0,1-3 0 16,1 8 0-16,-2-3 0 0,3 4 0 0,-1 0 0 0,-9-33 0 15,0 0 0-15,0 0 0 0,0 0 0 0,0 0 0 16,0 0 0-16,9 30 0 0,-1-1 0 16,-8-29 0-16,0 0 0 0,6 21 0 0,-2 0 0 0,-1-13 0 15,0-2 0-15,0-12 0 0,-3-2 0 0,0-7 0 16,0-3 0-16,0-5 0 0,0-1 0 0,0-9 0 16,-3 0 0-16,3-2 0 0,0-1 0 0,0-2 0 15,0-3 0-15,3-2 0 0,-3 2 0 0,0 41 0 16,0 0 0-16,0 0 0 0,0 0 0 0,5-33 0 15,-2 1 0-15,6 17 0 0,0-3 0 0,3 18 0 16,-4-3 0-16,2 13 0 0,-2-2 0 0,4 13 0 16,-2-3 0-16,1 8 0 0,-3 1 0 0,7 8 0 15,1 1 0-15,-1 9 0 0,-4-1 0 0,-11-44 0 16,0 0 0-16,0 0 0 0,0 0 0 0,0 0 0 16,0 0 0-16,16 41 0 0,-2 1 0 0,-3-15 0 15,-1 0 0-15,-5-19 0 0,1 2 0 16,0-14 0-16,-3 1 0 0,1-5 0 15,-2-1 0-15,-2-6 0 0,0-3 0 0,0-3 0 0,0-2 0 16,0-1 0-16,0-4 0 0,0-4 0 0,0-3 0 0,3 2 0 16,-3 0 0-16,0 33 0 0,0 0 0 0,0 0 0 15,0 0 0-15,3-26 0 0,0-4 0 0,3 12 0 16,-1 1 0-16,1 13 0 0,1-1 0 0,1 14 0 16,-2 0 0-16,3 12 0 0,-3-4 0 0,4 10 0 15,-2-4 0-15,5 13 0 0,-2-4 0 0,1 8 0 16,0-3 0-16,-12-37 0 0,0 0 0 0,14 39 0 15,-1-3 0-15,-13-36 0 0,0 0 0 0,17 27 0 16,-2-1 0-16,2-11 0 0,-2-3 0 0,0-9 0 16,1-3 0-16,-5-6 0 0,1 1 0 0,0-7 0 15,-3-1 0-15,3-4 0 0,-1-4 0 0,1-3 0 16,-3 0 0-16,3-8 0 0,-4-1 0 0,5-2 0 16,-5-1 0-16,4-2 0 0,-3-4 0 0,3 0 0 0,-3-2 0 15,1 9 0-15,-2-1 0 0,-8 36 0 16,0 0 0-16,0 0 0 0,0 0 0 0,0 0 0 0,0 0 0 15,6-27 0-15,0-3 0 0,-6 30 0 0,0 0 0 16,3-11 0-16,-3-5 0 0,0 16 0 0,-3 0 0 16,0 10 0-16,0-4 0 0,0 8 0 0,0-2 0 15,0 9 0-15,1-3 0 0,-1 6 0 0,-1-1 0 16,4 10 0-16,0-3 0 0,4 2 0 0,-1-2 0 16,2 0 0-16,-2-1 0 0,6 1 0 15,-4-3 0-15,-5-27 0 0,0 0 0 0,13 23 0 0,-5 1 0 16,-8-24 0-16,0 0 0 0,13 21 0 0,-2-3 0 15,3-7 0-15,-1-2 0 0,1-3 0 16,1-3 0-16,-3-3 0 0,-1-3 0 0,1-3 0 0,1-3 0 16,-1-2 0-16,-3-2 0 0,-3-1 0 0,-1-1 0 15,-2-3 0-15,1 0 0 0,-4 1 0 0,0-4 0 16,-4 1 0-16,-2-4 0 0,1 2 0 0,-1 2 0 16,0-1 0-16,-3-2 0 0,0 5 0 0,-3-3 0 15,12 21 0-15,0 0 0 0,-13-18 0 16,-1 0 0-16,14 18 0 0,0 0 0 0,0 0 0 15,0 0 0-15,0 0 0 0,0 0 0 0,-15-14 0 0,1-1 0 16,14 15 0-16,0 0 0 0,-13-14 0 16,2-2 0-16,5 4 0 0,0-3 0 0,6 15 0 15,0 0 0-15,3-15 0 0,-3 1 0 0,0 14 0 0,0 0 0 0,9-16 0 16,-3 2 0-16,-6 14 0 0,0 0 0 16,15-15 0-16,-4 0 0 0,4 6 0 0,0 1 0 15,3 4 0-15,-3 1 0 0,3 6 0 0,-4 1 0 16,2 7 0-16,-2-2 0 0,1 6 0 0,-1 0 0 0,5 6 0 15,-5-4 0-15,-14-17 0 0,0 0 0 0,18 30 0 16,-4-3 0-16,-14-27 0 0,0 0 0 0,16 30 0 16,-1-4 0-16,-15-26 0 0,0 0 0 0,0 0 0 15,0 0 0-15,0 0 0 0,0 0 0 0,12 32 0 16,-1-2 0-16,-11-30 0 0,0 0 0 0,0 0 0 16,0 0 0-16,9 24 0 0,1-3 0 0,-5-9 0 15,1-4 0-15,0-8 0 0,-4-2 0 0,1-7 0 16,-3-3 0-16,3-6 0 0,-3 0 0 0,4-5 0 15,-1-4 0-15,3-3 0 0,-4-2 0 0,4-1 0 16,0 0 0-16,0 3 0 0,0-2 0 0,-6 32 0 16,0 0 0-16,12-26 0 0,-4-4 0 0,7 9 0 15,-3-2 0-15,4 8 0 0,-2 0 0 0,2 8 0 16,-5 1 0-16,4 9 0 0,-3 0 0 0,2 10 0 16,-2-4 0-16,3 9 0 0,-3-1 0 0,-1 10 0 15,-2-3 0-15,6 11 0 0,-3 1 0 0,1 8 0 16,-5-2 0-16,4 5 0 0,-3-2 0 0,3-1 0 15,-4-3 0-15,-8-41 0 0,0 0 0 0,9 45 0 16,-2-3 0-16</inkml:trace>
  <inkml:trace contextRef="#ctx0" brushRef="#br0" timeOffset="2899.8993">1674 9485 2048 0,'0'0'0'0,"3"0"0"0,1 0 0 15,-1 0 0-15,-1 0 0 0,1 0 0 0,-3 0 0 16,4 0 0-16,-4 0 0 0,0 0 0 0,0 0 0 15,2 0 0-15,-2 0 0 0,0 0 0 0,0 0 0 0,3 0 0 16,-3 0 0-16,0 0 0 0,0 0 0 0,0 0 0 16,0 0 0-16,0-3 0 0,0 0 0 15,0 0 0-15,0-3 0 0,-3 0 0 0,1 0 0 0,-5 1 0 16,2-5 0-16,-2 5 0 0,-1-4 0 0,-5 2 0 16,1-2 0-16,-2 4 0 0,-1-1 0 0,1 3 0 15,-1 0 0-15,-1 3 0 0,-1 0 0 0,3 6 0 16,-5 0 0-16,5 6 0 0,-4 0 0 0,5 9 0 15,-2-4 0-15,4 10 0 0,-4-3 0 16,6 11 0-16,-3-2 0 0,5 11 0 0,-3-2 0 0,10 8 0 16,-4-2 0-16,8 2 0 0,-2-2 0 0,8-4 0 15,-2-1 0-15,5-9 0 0,-5-2 0 0,6-7 0 16,-2-1 0-16,-12-24 0 0,0 0 0 16,15 14 0-16,0-2 0 0,3-6 0 0,-3-3 0 0,0-3 0 15,-1-3 0-15,1-6 0 0,-3 0 0 0,3-5 0 16,-2-4 0-16,-2-4 0 0,0-1 0 0,5-9 0 15,-5-4 0-15,4-9 0 0,0-2 0 0,0-10 0 16,-3-2 0-16,0-6 0 0,-1 0 0 0,-1 8 0 16,-5-2 0-16,-1 9 0 0,-4 0 0 0,-4 1 0 15,1-1 0-15,1 9 0 0,-1-1 0 0,-4 10 0 16,2-4 0-16,5 36 0 0,0 0 0 0,0 0 0 16,0 0 0-16,0 0 0 0,0 0 0 0,-4-24 0 15,2 0 0-15,-1 13 0 0,0-4 0 0,3 15 0 16,0 0 0-16,0 8 0 0,0 2 0 0,3 7 0 15,0 1 0-15,3 8 0 0,-4 2 0 0,4 14 0 16,1-4 0-16,2 12 0 0,-1 0 0 0,4 7 0 16,-1-1 0-16,4-3 0 0,1-2 0 0,-2-9 0 15,1-1 0-15,0-14 0 0,-3 0 0 0,-3-7 0 16,-1-2 0-16,2-6 0 0,-5 0 0 0,4-6 0 16,-3-1 0-16,3 1 0 0,0-3 0 0,-1-3 0 15,1 0 0-15,1-3 0 0,-2-3 0 0,1-5 0 16,-2-1 0-16,1-6 0 0,0 0 0 0,2-6 0 15,-2-2 0-15,-1-10 0 0,2 1 0 0,-4-7 0 16,2-3 0-16,-1-2 0 0,-2 0 0 0,-4 47 0 16,0 0 0-16,0-45 0 0,-4-2 0 0,4 47 0 15,0 0 0-15,-3-30 0 0,-4-2 0 0,2 20 0 0,-4-3 0 16,3 18 0-16,2-3 0 0,-4 9 0 0,1-3 0 16,4 8 0-16,-2 1 0 0,2 9 0 0,-3-3 0 15,6 6 0-15,-2-1 0 0,2 10 0 0,0 0 0 16,2 8 0-16,-2-1 0 0,6 6 0 0,0-5 0 15,4-5 0-15,-4-1 0 0,-6-38 0 16,0 0 0-16,11 33 0 0,-2-1 0 0,-9-32 0 0,0 0 0 16,15 21 0-16,-4-4 0 0,5-4 0 0,-2-4 0 15,-3-6 0-15,2-3 0 0,1-6 0 0,-2 0 0 16,0-7 0-16,-1-1 0 0,-1-4 0 16,-2 0 0-16,2-5 0 0,-5-1 0 0,3-9 0 15,-3-2 0-15,-1-1 0 0,-2 0 0 0,3-5 0 0,-2 0 0 16,1 0 0-16,-1-4 0 0,-3 45 0 0,0 0 0 15,0 0 0-15,0 0 0 0,0 0 0 0,0 0 0 16,3-30 0-16,-1-3 0 0,1 21 0 0,0 1 0 16,3 14 0-16,-2 0 0 0,-2 8 0 0,-2-2 0 15,2 12 0-15,1-2 0 0,1 4 0 0,-4 1 0 16,3 8 0-16,0-2 0 0,-3-30 0 0,0 0 0 16,3 32 0-16,1 1 0 0,-4-33 0 0,0 0 0 15,0 0 0-15,0 0 0 0,0 0 0 0,0 0 0 16,1 30 0-16,2-4 0 0,0-5 0 0,0-3 0 15,4-12 0-15,-5-3 0 0,1-6 0 0,0-3 0 16,3-6 0-16,1-2 0 0,-3-5 0 0,0-1 0 16,2-7 0-16,0 0 0 0,2-5 0 0,-2-4 0 0,0 4 0 15,0-4 0-15,-6 36 0 0,0 0 0 0,11-30 0 16,-6-3 0-16,5 10 0 0,-5-1 0 16,4 13 0-16,0-5 0 0,-1 16 0 0,-1-2 0 15,2 7 0-15,-5 1 0 0,7 9 0 0,-4 0 0 0,2 9 0 16,-2-4 0-16,1 7 0 0,-1-3 0 15,0 9 0-15,2-1 0 0,-9-32 0 0,0 0 0 0,10 33 0 16,-5-4 0-16,-5-29 0 0,0 0 0 16,0 0 0-16,0 0 0 0,0 0 0 0,0 0 0 0,9 30 0 15,-2-1 0-15,-7-29 0 0,0 0 0 0,10 22 0 16,-1-4 0-16,1-15 0 0,0 0 0 0,-1-9 0 16,0-4 0-16,2-7 0 0,0-2 0 0,1 0 0 15,-2-6 0-15,4-7 0 0,-3-1 0 0,4-2 0 16,-3-1 0-16,3-3 0 0,-4 1 0 0,3-1 0 15,-6 0 0-15,-8 39 0 0,0 0 0 0,0 0 0 16,0 0 0-16,0 0 0 0,0 0 0 0,12-26 0 16,-3-3 0-16,-2 16 0 0,-2-1 0 0,-2 14 0 15,-3-2 0-15,0 7 0 0,0 1 0 0,0 6 0 16,-3-1 0-16,0 8 0 0,1-5 0 0,2 10 0 16,-4-1 0-16,4 7 0 0,-3-1 0 0,3 4 0 15,-2-3 0-15,2 3 0 0,0-4 0 0,0-29 0 16,0 0 0-16,2 27 0 0,1-1 0 0,-3-26 0 15,0 0 0-15,9 27 0 0,0-3 0 0,-9-24 0 16,0 0 0-16,12 17 0 0,0-2 0 0,3-5 0 16,-4-4 0-16,3-4 0 0,-1-2 0 0,-2-5 0 15,2-1 0-15,-4-6 0 0,-2-1 0 0,0-1 0 16,0-1 0-16,-2-3 0 0,-2 0 0 0,-3-3 0 16,0 1 0-16,-3-1 0 0,-2 1 0 0,-2-1 0 15,0 1 0-15,0 1 0 0,-7-2 0 0,14 21 0 16,0 0 0-16,-10-15 0 0,-3-2 0 0,13 17 0 15,0 0 0-15,0 0 0 0,0 0 0 0,0 0 0 16,0 0 0-16,-15-12 0 0,1-3 0 0,14 15 0 16,0 0 0-16,-12-11 0 0,0-4 0 0,7 3 0 15,-5 0 0-15,10 3 0 0,0-3 0 16,4 0 0-16,-1 0 0 0,-3 12 0 0,0 0 0 0,8-8 0 16,-2-4 0-16,-6 12 0 0,0 0 0 0,13-9 0 15,-2-3 0-15,-11 12 0 0,0 0 0 0,17-3 0 0,-2-4 0 16,4 7 0-16,-3 0 0 0,3 7 0 0,-2-1 0 15,-1 9 0-15,-2-3 0 0,1 5 0 16,-1-2 0-16,2 6 0 0,-5 0 0 0,1 5 0 0,0 1 0 16,-1 0 0-16,-2-4 0 0,-9-23 0 0,0 0 0 15,9 28 0-15,-2-3 0 0,-7-25 0 16,0 0 0-16,0 0 0 0,0 0 0 0,0 0 0 16,0 0 0-16,6 25 0 0,0-2 0 0,-6-23 0 0,0 0 0 15,2 21 0-15,2-3 0 0,-1-12 0 0,-3-1 0 16,3-8 0-16,-3 1 0 0,0-10 0 0,0 0 0 15,0-6 0-15,0 0 0 0,0-6 0 0,-3 1 0 16,3-7 0-16,0-2 0 0,3-1 0 0,-3 0 0 16,6 1 0-16,-4-1 0 0,-2 33 0 0,0 0 0 15,0 0 0-15,0 0 0 0,6-26 0 0,-3-1 0 16,7 12 0-16,-5-3 0 0,4 15 0 0,-3 0 0 16,3 9 0-16,0 0 0 0,-1 8 0 0,-2 2 0 15,3 8 0-15,0-4 0 0,0 10 0 0,-1-3 0 16,2 3 0-16,-5-1 0 0,-5-29 0 0,0 0 0 15,6 29 0-15,0-2 0 0,-6-27 0 0,0 0 0 0,0 0 0 16,0 0 0-16,0 0 0 0,0 0 0 16,9 24 0-16,-2 0 0 0,-1-6 0 0,-3-3 0 15,2-12 0-15,-2-1 0 0,1-4 0 0,-1-1 0 0,2-10 0 16,-2 2 0-16,0-7 0 0,0 0 0 16,0-3 0-16,0-3 0 0,0-2 0 0,-1-1 0 0,2-5 0 15,-1-4 0-15,3 3 0 0,-3-1 0 16,2 0 0-16,-2 1 0 0,-3 33 0 0,0 0 0 0,0 0 0 15,0 0 0-15,6-26 0 0,1-4 0 0,1 12 0 16,-2 0 0-16,2 16 0 0,-1-4 0 0,2 12 0 16,-4-4 0-16,4 14 0 0,-2-2 0 0,1 7 0 15,-2-4 0-15,2 10 0 0,0-3 0 0,1 9 0 16,-1-3 0-16,-8-30 0 0,0 0 0 0,9 32 0 16,0-3 0-16,-9-29 0 0,0 0 0 15,12 30 0-15,-1-3 0 0,-11-27 0 0,0 0 0 0,13 24 0 16,-2-4 0-16,-11-20 0 0,0 0 0 0,15 12 0 15,-3 0 0-15,-1-12 0 0,-1-3 0 16,-2-6 0-16,1-3 0 0,-4-2 0 0,2-1 0 0,-1-6 0 16,-3 0 0-16,3-2 0 0,-3-4 0 0,0-3 0 15,-3-2 0-15,0 32 0 0,0 0 0 0,0 0 0 16,0 0 0-16,0 0 0 0,0 0 0 0,3-30 0 16,-3 0 0-16,0 30 0 0,0 0 0 0,4-20 0 15,-4-1 0-15,3 15 0 0,-3-3 0 0,5 15 0 16,-2 0 0-16,3 8 0 0,-3-1 0 0,6 7 0 15,-3-3 0-15,2 8 0 0,-2-4 0 0,7 3 0 16,-5-1 0-16,4 6 0 0,0-2 0 0,-12-27 0 16,0 0 0-16,14 24 0 0,1 0 0 0,-15-24 0 15,0 0 0-15,15 18 0 0,0-4 0 0,-15-14 0 16,0 0 0-16,15 6 0 0,0-3 0 0,-3-6 0 16,-1-3 0-16,2-8 0 0,-2-1 0 0,-2-6 0 15,-3 1 0-15,3-4 0 0,-3 0 0 0,2-9 0 16,-1 1 0-16,-1-1 0 15,-1 0 0-15,-5 33 0 0,0 0 0 0,0 0 0 16,0 0 0-16,0 0 0 0,0 0 0 0,9-26 0 0,-4-4 0 0,5 12 0 16,-1-2 0-16,-1 16 0 0,2-1 0 0,-1 10 0 15,-3 2 0-15,2 7 0 0,-1 1 0 0,2 6 0 16,-4 0 0-16,1 5 0 0,0-2 0 0,-6-24 0 0,0 0 0 16,9 33 0-16,-3-4 0 0,-6-29 0 15,0 0 0-15,0 0 0 0,0 0 0 0,0 0 0 16,0 0 0-16,6 27 0 0,-3 0 0 0,-1-7 0 0,-2-1 0 15,3-14 0-15,-3 1 0 0,0-9 0 0,0 0 0 16,0-8 0-16,0-5 0 0,0-1 0 16,0-4 0-16,0-3 0 0,0-3 0 0,3-6 0 0,1-2 0 15,-1-1 0-15,0 1 0 0,5-3 0 0,-2-1 0 16,-6 39 0-16,0 0 0 0,12-33 0 0,-3-2 0 16,5 14 0-16,-1-3 0 0,1 16 0 15,-1-5 0-15,-1 16 0 0,-4 0 0 0,5 7 0 0,-5-2 0 16,4 7 0-16,-3 0 0 0,0 8 0 0,-1-2 0 15,5 9 0-15,-5 0 0 0,1 3 0 16,-1-4 0-16,-8-29 0 0,0 0 0 0,10 33 0 0,-5-4 0 16,7-2 0-16,-3 0 0 0,3-3 0 0,0-4 0 15</inkml:trace>
  <inkml:trace contextRef="#ctx0" brushRef="#br0" timeOffset="4250.0306">4611 8818 2048 0,'0'0'0'0,"0"0"0"16,0-3 0-16,0 3 0 0,0-3 0 0,0 1 0 0,0-2 0 15,0 1 0-15,0 0 0 0,0 0 0 0,-3 0 0 0,0 1 0 16,-1-2 0-16,1 4 0 0,-2-3 0 16,-1 3 0-16,-3-3 0 0,0 3 0 0,0-3 0 15,-2 6 0-15,-2-3 0 0,5 6 0 0,-3-2 0 0,-2 4 0 16,1 2 0-16,3 4 0 0,-3 1 0 0,3 6 0 15,1-1 0-15,1 3 0 0,1 1 0 16,3 9 0-16,-2 0 0 0,8-1 0 0,-3 1 0 16,0-33 0-16,0 0 0 0,5 32 0 0,-2-2 0 0,-3-30 0 15,0 0 0-15,10 30 0 0,-5-4 0 16,7-5 0-16,0-3 0 0,0-9 0 0,-3 0 0 0,4-6 0 16,-5-3 0-16,3-3 0 0,-1-3 0 0,-1-3 0 15,-1-3 0-15,1-2 0 0,0-4 0 0,-3 0 0 16,0 0 0-16,-1-3 0 0,-2-3 0 0,1 0 0 15,-4 1 0-15,3-6 0 0,-3-1 0 0,0 0 0 16,0 0 0-16,0 3 0 0,0 1 0 0,0 5 0 16,0 0 0-16,0 10 0 0,0 0 0 0,3 4 0 15,-3-2 0-15,3 9 0 0,-3 0 0 0,2 9 0 16,-2-2 0-16,3 7 0 0,0 1 0 0,0 6 0 16,0-1 0-16,3 7 0 0,-3-3 0 0,6 8 0 15,-1-2 0-15,1-1 0 0,-2-2 0 0,5-4 0 16,-3 1 0-16,0-3 0 0,0 0 0 0,-1-9 0 15,-2 0 0-15,6-3 0 0,-3-4 0 0,2-1 0 16,-1-1 0-16,1-6 0 0,1-1 0 0,0-4 0 16,-3-4 0-16,-1-4 0 0,-1-2 0 0,1-2 0 15,-2 0 0-15,0-7 0 0,-3-3 0 0,2-8 0 16,-3 0 0-16,4-11 0 0,-3-1 0 0,0-8 0 16,0-2 0-16,2 0 0 0,-2-2 0 0,0 12 0 15,1-3 0-15,-4 53 0 0,0 0 0 0,3-42 0 16,-3-3 0-16,0 45 0 0,0 0 0 0,0 0 0 15,0 0 0-15,3-26 0 0,-1-1 0 0,4 14 0 16,-3 2 0-16,3 17 0 0,0-3 0 0,0 12 0 16,0-3 0-16,0 12 0 0,-1-5 0 0,5 15 0 15,-2-4 0-15,1 15 0 0,-3-4 0 0,3 12 0 0,0 0 0 16,2 11 0-16,-1-6 0 0,1 2 0 16,-1-2 0-16,-10-58 0 0,0 0 0 0,12 48 0 15,-3-3 0-15,-9-45 0 0,0 0 0 0,11 29 0 16,1 0 0-16,-12-29 0 0,0 0 0 0,15 19 0 15,-3-5 0-15,-1-8 0 0,1-3 0 0,0-6 0 16,-3-3 0-16,2-8 0 0,2-2 0 16,-2-7 0-16,1-1 0 0,6-8 0 0,-2-4 0 0,1-8 0 0,1-4 0 15,-1-2 0-15,1-4 0 0,-18 54 0 0,0 0 0 16,14-50 0-16,2-1 0 0,-16 51 0 16,0 0 0-16,0 0 0 0,0 0 0 0,0 0 0 0,0 0 0 15,8-35 0-15,1-1 0 0,-5 16 0 0,-2-1 0 16,-4 15 0-16,-2 1 0 0,1 7 0 15,0-2 0-15,-3 9 0 0,1 0 0 0,2 6 0 0,-3 0 0 16,-1 5 0-16,2-2 0 0,2 6 0 0,-3-3 0 16,3 4 0-16,-2 0 0 0,2 8 0 0,-1-4 0 15,8 1 0-15,-4-3 0 0,0-27 0 0,0 0 0 16,8 26 0-16,-2 1 0 0,-6-27 0 0,0 0 0 16,14 23 0-16,-1 2 0 0,4-8 0 15,-2 1 0-15,-15-18 0 0,0 0 0 0,21 9 0 16,-3 0 0-16,0-9 0 0,-4-3 0 0,5-3 0 0,-5-3 0 15,-2-3 0-15,0 0 0 0,-4-2 0 0,-1-2 0 16,-1-2 0-16,-4-2 0 0,-2-1 0 0,-2 1 0 16,-4-1 0-16,-1 0 0 0,1 0 0 0,-2 0 0 15,8 21 0-15,0 0 0 0,-12-20 0 0,0-1 0 16,12 21 0-16,0 0 0 0,0 0 0 0,0 0 0 16,0 0 0-16,0 0 0 0,-14-22 0 0,-1 2 0 15,15 20 0-15,0 0 0 0,-12-18 0 0,-3 1 0 0,15 17 0 16,0 0 0-16,-6-13 0 0,0-1 0 15,9 5 0-15,-3-3 0 0,6 7 0 0,-3-5 0 0,9 8 0 16,-3-1 0-16,2 8 0 0,-1-1 0 0,1 7 0 16,1-2 0-16,3 9 0 0,-4 0 0 15,5 5 0-15,-2-2 0 0,4 9 0 0,-4 1 0 0,2-2 0 16,-1 0 0-16,-15-29 0 0,0 0 0 0,12 29 0 16,-1 2 0-16,-11-31 0 0,0 0 0 0,0 0 0 15,0 0 0-15,0 0 0 0,0 0 0 0,9 29 0 16,1 0 0-16,-10-29 0 0,0 0 0 0,0 0 0 15,0 0 0-15,5 25 0 0,1-5 0 0,-3-11 0 16,0 0 0-16,-3-9 0 16,0-3 0-16,0-9 0 0,0 0 0 0,0-9 0 0,-3 1 0 0,3-7 0 15,-3 1 0-15,3-10 0 0,0-3 0 0,3-4 0 16,0-6 0-16,2 5 0 0,2-4 0 0,4 10 0 16,-2-4 0-16,3 10 0 0,-3-1 0 0,5 12 0 15,-1 0 0-15,-13 21 0 0,0 0 0 0,18-14 0 16,-3-1 0-16,-15 15 0 0,0 0 0 0,17-3 0 15,1-3 0-15,-18 6 0 0,0 0 0 0,18 3 0 16,-4 0 0-16</inkml:trace>
  <inkml:trace contextRef="#ctx0" brushRef="#br0" timeOffset="4517.4648">4714 8699 2048 0,'-5'3'0'0,"29"-18"0"15,-13 9 0-15,7 0 0 0,-1-2 0 0,4 1 0 0,-4-2 0 16,7 1 0-16,-2-4 0 0,7 3 0 0,-2-3 0 15,3 1 0-15,-1-1 0 0,1 2 0 0,-4-1 0 16,-26 11 0-16,0 0 0 0,30-9 0 0,-4-3 0 16,-26 12 0-16,0 0 0 0,27-12 0 0,-3-2 0 15</inkml:trace>
  <inkml:trace contextRef="#ctx0" brushRef="#br0" timeOffset="4746.2804">3633 8622 2048 0,'0'0'0'0,"0"3"0"0,0-3 0 0,0 2 0 15,0-2 0-15,3 4 0 0,-3-4 0 0,3 0 0 16,0 0 0-16,0 3 0 0,-3-3 0 0</inkml:trace>
  <inkml:trace contextRef="#ctx0" brushRef="#br0" timeOffset="5435.4062">3468 10093 2048 0,'0'0'0'0,"-4"0"0"0,1 0 0 15,-3 0 0-15,0 0 0 0,1 0 0 0,-4 0 0 16,-1 0 0-16,1-3 0 0,1 0 0 0,-2 0 0 16,1 3 0-16,1-3 0 0,-2 3 0 0,2-3 0 15,-1 6 0-15,1-3 0 0,1 6 0 0,-2-3 0 16,4 6 0-16,-1 0 0 0,0 6 0 16,0-1 0-16,3 4 0 0,0 0 0 0,0 5 0 0,0-2 0 15,3 2 0-15,-3 2 0 0,3 7 0 0,0-1 0 16,6-2 0-16,-3 0 0 0,-3-29 0 0,0 0 0 15,8 30 0-15,-1-3 0 0,-7-27 0 16,0 0 0-16,14 23 0 0,-1 1 0 0,-13-24 0 0,0 0 0 16,20 18 0-16,-2 0 0 0,6-7 0 0,-2-1 0 15,3-7 0-15,-1-3 0 0,0-6 0 0,-4-1 0 16,-2-1 0-16,-4-4 0 0,1-3 0 0,0 0 0 16,-3 0 0-16,-3-3 0 0,-3-3 0 0,0 1 0 15,-3-4 0-15,1 0 0 0,-4-2 0 0,-4-3 0 16,-2-1 0-16,-1 0 0 0,-1 0 0 0,-2 0 0 15,-1 3 0-15,0 1 0 0,-5 6 0 0,2-4 0 16,-1 6 0-16,1-2 0 0,-2 8 0 0,2-3 0 16,2 8 0-16,-3 1 0 0,4 3 0 0,-5 1 0 15,4 4 0-15,0-2 0 0,3 6 0 0,1 0 0 16,2 6 0-16,-3-2 0 0,3 1 0 0,0 1 0 0,3 3 0 16,0 0 0-16,3-1 0 0,-2-2 0 0</inkml:trace>
  <inkml:trace contextRef="#ctx0" brushRef="#br0" timeOffset="5799.4326">3955 9693 2048 0,'0'0'0'15,"0"0"0"-15,-3 0 0 0,0 0 0 0,0 0 0 0,0 0 0 16,-2-4 0-16,-1 1 0 0,-1 0 0 0,4 3 0 16,-2 0 0-16,2 3 0 0,0-3 0 0,0 9 0 15,0 1 0-15,1 7 0 0,-1 1 0 0,3 9 0 16,-3-1 0-16,3 16 0 0,0-3 0 0,3 11 0 16,-3 0 0-16,8 12 0 0,-2 1 0 0,2 5 0 15,-1 0 0-15,2-6 0 0,-4-2 0 0,4-4 0 16,-2-3 0-16,-1-2 0 0,0-4 0 0,0-3 0 15,-1 1 0-15,2-6 0 0,-4-1 0 0,0-2 0 16,0-1 0-16,-3-2 0 0,0-3 0 0,0-30 0 16,0 0 0-16,-3 23 0 0,-3-2 0 0,-1-9 0 15,-1-1 0-15,-1-4 0 0,-1-1 0 0,1-6 0 0,-2-3 0 16,-2-7 0-16,-1 2 0 0</inkml:trace>
  <inkml:trace contextRef="#ctx0" brushRef="#br0" timeOffset="5983.2967">3716 10520 2048 0,'0'0'0'0,"3"0"0"0,0-3 0 0,2 3 0 0,1-3 0 15,0 0 0-15,0-3 0 0,3 0 0 0,-3 0 0 16,5-3 0-16,-1-3 0 0,8 0 0 0,-3-2 0 16,2 1 0-16,1-1 0 0,3-1 0 0,-1-3 0 15,10 0 0-15,-1-2 0 0,4 2 0 0,-3 0 0 16,5 0 0-16,1-2 0 0,5-1 0 0,-2-1 0 15,-1 5 0-15,1-1 0 0</inkml:trace>
  <inkml:trace contextRef="#ctx0" brushRef="#br0" timeOffset="6517.2661">4987 9568 2048 0,'0'0'0'0,"0"0"0"0,0 0 0 0,0 0 0 0,0 0 0 16,-3 0 0-16,0 0 0 0,0 0 0 0,-4 0 0 0,-1 3 0 15,-1-3 0-15,1 5 0 0,-2-2 0 0,-1 7 0 16,-4-1 0-16,0 8 0 0,0-1 0 0,4 7 0 16,-4-2 0-16,-1 11 0 0,-1-2 0 0,5 6 0 15,0-1 0-15,0 10 0 0,0-4 0 0,4 7 0 16,-2-1 0-16,5 0 0 0,-4-2 0 0,9-1 0 16,0-2 0-16,3-3 0 0,0-1 0 0,9-2 0 15,-3-4 0-15,2-2 0 0,2-1 0 0,4-8 0 16,1 0 0-16,-18-21 0 0,0 0 0 0,20 17 0 15,-1-1 0-15,5-5 0 0,-1-2 0 0,3-3 0 16,-2-3 0-16,3-3 0 0,-4-3 0 0,2-3 0 16,-5-3 0-16,-2 1 0 0,-4-5 0 0,-1 2 0 15,-2-4 0-15,-2 1 0 0,0-4 0 0,0 0 0 16,-3-3 0-16,-4 3 0 0,1-3 0 0,-6 1 0 16,1-2 0-16,-4 4 0 0,0-2 0 0,-3 6 0 15,-3-5 0-15,-2 8 0 0,-1-4 0 0,-2 6 0 16,-1 0 0-16,-3 3 0 0,0 0 0 0,0 6 0 15,-3 0 0-15,0 4 0 0,1-2 0 0,-1 7 0 16,-2 0 0-16,4 3 0 0,-1-3 0 0,5 8 0 16,-3-2 0-16,7 3 0 0,-4 0 0 0,6 3 0 15,-3-3 0-15</inkml:trace>
  <inkml:trace contextRef="#ctx0" brushRef="#br0" timeOffset="8983.6669">5420 3955 2048 0,'-3'-12'0'0,"12"48"0"0,-9-25 0 15,2 7 0-15,-2 0 0 0,6 6 0 0,-2 0 0 0,2 14 0 16,-1-2 0-16,4 8 0 0,0-2 0 0,0 5 0 16,0-3 0-16,-9-44 0 0,0 0 0 0,0 0 0 15,0 0 0-15,0 0 0 0,0 0 0 0,5 39 0 16,1 0 0-16,-6-39 0 0,0 0 0 0,4 29 0 15,-1-2 0-15,-3-15 0 0,0-3 0 0,-3-12 0 16,-1 0 0-16,4-7 0 0,-3 2 0 0,0-7 0 0,0-3 0 16,1-2 0-16,-1-1 0 0,0-6 0 15,0 1 0-15,0-7 0 0,0-2 0 0,0-5 0 0,0 3 0 16,3-8 0-16,-3 1 0 0,6 2 0 16,-3-3 0-16,3 12 0 0,0-2 0 0,0 14 0 15,0 1 0-15,3 11 0 0,-1-3 0 0,1 9 0 0,1-3 0 16,1 6 0-16,-2 0 0 0,5 3 0 15,-1 0 0-15,1 6 0 0,-2-3 0 0,7 3 0 0,-4-1 0 16,3 4 0-16,-1 0 0 0,1 0 0 0,0 0 0 16,0-3 0-16,-1 0 0 0,1-1 0 15,0 1 0-15,0-3 0 0,-1-3 0 0,2 0 0 16,-4-3 0-16,2 0 0 0,-2-3 0 0,-3-2 0 0,0-2 0 16,0-1 0-16,0-2 0 0,-4-1 0 15,1-1 0-15,-6 12 0 0,0 0 0 0,7-15 0 16,-4 0 0-16,-1-2 0 0,-2-1 0 0,0 0 0 0,-2 0 0 15,-1 7 0-15,-4-5 0 0,4 9 0 16,0-4 0-16,-2 11 0 0,-1-2 0 0,0 4 0 16,0 1 0-16,0 10 0 0,0-4 0 0,3 8 0 0,0-2 0 15,1 6 0-15,-1 0 0 0,3 5 0 0,0-2 0 16,5 8 0-16,-2 1 0 0,3-1 0 16,0-1 0-16,6 1 0 0,-3-2 0 0,5-1 0 0,-2-2 0 15,3-4 0-15,-3 1 0 0,-12-24 0 0,0 0 0 16,17 19 0-16,1-1 0 0,4-7 0 0,-5 1 0 15,1-6 0-15,-3-3 0 0,3-6 0 0,-4 0 0 16,1-9 0-16,-1 0 0 0,2-6 0 0,-5 0 0 16,0-9 0-16,-1 1 0 0,0-10 0 15,-2 1 0-15,-1-9 0 16,-4-3 0-16,0-4 0 0,-3 1 0 0,-3-7 0 0,0-2 0 0,-4 2 0 0,-1-3 0 16,1 7 0-16,-2 1 0 0,0 6 0 0,0-1 0 0,9 47 0 15,0 0 0-15,0 0 0 0,0 0 0 16,0 0 0-16,0 0 0 0,-5-32 0 0,-1 0 0 0,6 32 0 15,0 0 0-15,-4-15 0 0,1-4 0 16,3 19 0-16,-3 0 0 0,3 13 0 0,0-2 0 16,3 10 0-16,0 0 0 0,4 9 0 0,-4-1 0 0,5 12 0 15,-2 1 0-15,6 9 0 0,1-1 0 0,2 9 0 16,-1 1 0-16,4 2 0 16,-1-3 0-16,1-9 0 0,-3-3 0 0,0-11 0 0,-4 0 0 15,5-9 0-15,-2-4 0 0,-14-23 0 0,0 0 0 0,19 18 0 16,-5-2 0-16,1-11 0 0,-3 1 0 15,-1-6 0-15,2 0 0 0</inkml:trace>
  <inkml:trace contextRef="#ctx0" brushRef="#br0" timeOffset="9833.3724">6560 3717 2048 0,'6'-5'0'0,"-26"23"0"0,10-13 0 0,2 6 0 16,-1 2 0-16,3 5 0 0,0-3 0 0,3 6 0 15,-3 0 0-15,6 2 0 0,-2-2 0 0,4 6 0 16,-2-3 0-16,3 5 0 0,0 0 0 0,-3-29 0 16,0 0 0-16,6 27 0 0,0 0 0 0,-6-27 0 15,0 0 0-15,0 0 0 0,0 0 0 0,12 23 0 16,-4-2 0-16,8-6 0 0,-2-3 0 0,1-6 0 15,-3-3 0-15,-1-6 0 0,1-3 0 0,1-3 0 16,-4-3 0-16,0-2 0 0,-1-4 0 0,1-3 0 16,-2 0 0-16,-4-2 0 0,-1-2 0 0,1-4 0 0,-3-4 0 15,0 4 0-15,0-4 0 0,0 4 0 16,-3-2 0-16,3 8 0 0,-2-4 0 0,-1 9 0 0,-1 1 0 16,4 8 0-16,0-2 0 0,0 7 0 0,-3 1 0 15,6 10 0-15,-3-5 0 0,4 10 0 0,-4 0 0 16,5 6 0-16,-2-1 0 0,3 4 0 0,-3-1 0 15,5 5 0-15,-1-1 0 0,2 6 0 0,-1-4 0 16,2 0 0-16,-2-2 0 0,-8-24 0 16,0 0 0-16,0 0 0 0,0 0 0 0,12 21 0 15,0-4 0-15,-1-8 0 0,-2-3 0 0,6-6 0 0,-2 0 0 16,-2-9 0-16,-1 1 0 0,1-7 0 0,-2-3 0 16,0-6 0-16,-3-2 0 0,-1-10 0 0,1 0 0 15,-3-8 0-15,1-3 0 0,-1-7 0 0,-3 1 0 16,0-4 0-16,0-2 0 0,-3 3 0 0,-1-3 0 15,1 8 0-15,0-2 0 0,0 8 0 0,1-2 0 16,2 47 0-16,0 0 0 0,0 0 0 0,0 0 0 0,0 0 0 16,0 0 0-16,2-30 0 0,1 0 0 15,0 18 0-15,0-2 0 0,4 17 0 0,-4 0 0 16,-1 8 0-16,1 2 0 0,3 11 0 0,-3-4 0 16,3 10 0-16,-4-1 0 0,5 16 0 0,-1-4 0 0,2 17 0 15,-2-6 0-15,6 13 0 0,-3 0 0 16,5 1 0-16,3-2 0 0,-3-10 0 0,1-1 0 15,3-11 0-15,-4-3 0 0,4-10 0 0,-3-2 0 16,3-3 0-16,-4-4 0 0,4-5 0 0,-4-3 0 16,6-4 0-16,-6-1 0 0,1-7 0 0,-4 0 0 0,5-7 0 15,-2-1 0-15,1-4 0 0,-1 0 0 0,-2-8 0 16,0-1 0-16,0-6 0 0,0-2 0 0,-3 0 0 16,-4-4 0-16,2 3 0 0,-4-2 0 0,-6 4 0 15,-1-1 0-15,-4 5 0 0,-1-2 0 0,-3 8 0 16,-3-3 0-16,3 12 0 0,-2-3 0 0,-2 6 0 15,-1 1 0-15,-1 5 0 0,1-3 0 16,-1 6 0-16,-4-3 0 0,5 3 0 0,-1-1 0 0,4 1 0 16,-2 0 0-16,5 0 0 0,-1-3 0 0,3 3 0 15,1-3 0-15,5 3 0 0,-3-3 0 0,6 0 0 16,0 0 0-16,6 0 0 0,-1 0 0 0,7-3 0 16,-3 0 0-16,8 0 0 0,2 0 0 0,0 0 0 15,2-2 0-15,4-2 0 0,-1-2 0 0,6-2 0 16,-4-1 0-16</inkml:trace>
  <inkml:trace contextRef="#ctx0" brushRef="#br0" timeOffset="10216.4644">7449 3632 2048 0,'-8'0'0'0,"33"-4"0"0,-15 2 0 0,1 2 0 16,2-3 0-16,2 0 0 0,-4-3 0 0,2 0 0 16,-2 0 0-16,4 0 0 0,-3-2 0 0,-1-2 0 0,-1-2 0 15,-2 3 0-15,1-3 0 0,0 4 0 0,-3-4 0 16,0 0 0-16,-3 0 0 0,0 4 0 0,-3-4 0 16,0 2 0-16,-3 2 0 0,0 2 0 0,-3-3 0 15,0 3 0-15,0 0 0 0,-3 4 0 16,1-5 0-16,-1 10 0 0,-3-3 0 0,0 6 0 0,0-3 0 15,1 6 0-15,-5 0 0 0,5 2 0 0,-4 2 0 16,5 2 0-16,-1-1 0 0,2 4 0 16,0-3 0-16,6 3 0 0,-3-1 0 0,6 1 0 0,-3 0 0 15,6 3 0-15,0-3 0 0,5 2 0 0,-1-2 0 16,5 3 0-16,-4-3 0 0,10-2 0 0,-3 4 0 16,6-4 0-16,0 2 0 0,3-2 0 0,-1-1 0 15,4-7 0-15,-4 1 0 0,5-3 0 0,-4-3 0 16,-1-6 0-16,0 0 0 0</inkml:trace>
  <inkml:trace contextRef="#ctx0" brushRef="#br0" timeOffset="10683.4879">8055 3252 2048 0,'0'0'0'0,"0"3"0"0,0-3 0 16,0 3 0-16,-4-3 0 0,1 0 0 0,0-3 0 0,-3 3 0 15,-3-3 0-15,-1 3 0 0,-1-3 0 0,0 3 0 16,-5 0 0-16,5 3 0 0,-4 0 0 0,0 6 0 16,0-3 0-16,4 9 0 0,-3-4 0 0,1 7 0 15,2 0 0-15,1 3 0 0,1-3 0 0,3 6 0 16,0 0 0-16,3 5 0 0,1-3 0 0,4 4 0 16,-2-3 0-16,6-1 0 0,-3 2 0 0,-3-28 0 15,0 0 0-15,8 23 0 0,3-3 0 0,-11-20 0 16,0 0 0-16,17 21 0 0,-2-3 0 0,5-5 0 15,-2-5 0-15,0-5 0 0,0-3 0 0,0-6 0 16,-1-3 0-16,-2-5 0 0,-1-2 0 0,3-4 0 16,-6-1 0-16,0-9 0 0,2-2 0 0,-7-4 0 15,-1 0 0-15,1-5 0 0,1 0 0 0,-7-7 0 16,0-2 0-16,0-1 0 0,0-2 0 0,-4 3 0 16,-2-4 0-16,3 10 0 0,-2-4 0 0,5 48 0 15,0 0 0-15,-3-35 0 0,0-4 0 0,3 39 0 16,0 0 0-16,0 0 0 0,0 0 0 0,0-27 0 15,0 0 0-15,0 19 0 0,0-4 0 0,3 18 0 16,0-4 0-16,-1 10 0 0,1 1 0 0,0 7 0 16,0 0 0-16,0 8 0 0,-3-1 0 0,4 14 0 15,-2-3 0-15,1 15 0 0,-3 1 0 0,0 14 0 16,0 1 0-16,0 5 0 0,0-3 0 0,-3-6 0 16,1-3 0-16,-2-11 0 0,-2-4 0 0</inkml:trace>
  <inkml:trace contextRef="#ctx0" brushRef="#br0" timeOffset="11666.4822">6507 4655 2048 0,'0'0'0'0,"0"0"0"0,0-3 0 15,0 0 0-15,0 0 0 0,0 0 0 0,0-4 0 0,0 2 0 16,0-4 0-16,0 3 0 0,0-3 0 15,0 0 0-15,0-3 0 0,0 1 0 0,0-1 0 0,-3 1 0 16,0-5 0-16,0 4 0 0,-2-2 0 0,-1 2 0 16,-4-2 0-16,2 1 0 0,-4-2 0 0,-1 3 0 15,2 0 0-15,-2 3 0 0,-1-3 0 16,0 7 0-16,-2-2 0 0,2 7 0 0,-1-3 0 16,4 6 0-16,-5 1 0 0,8 7 0 0,-4 1 0 15,3 6 0-15,-3-1 0 0,10 8 0 0,-4-1 0 0,1 11 0 16,2 1 0-16,6 8 0 0,-3 0 0 15,8 7 0-15,-3-1 0 0,7 10 0 0,-3-4 0 16,6 3 0-16,-4-2 0 0,4-1 0 16,0 0 0-16,0-8 0 0,-4-4 0 0,-1-2 0 0,-2-1 0 15,-8-41 0-15,0 0 0 0,6 32 0 0,0 1 0 16,-6-33 0-16,0 0 0 0,0 0 0 0,0 0 0 16,0 27 0-16,-3-3 0 0,-6-9 0 0,1-3 0 0,-5-9 0 15,2-3 0-15,-1 0 0 16,0-3 0-16,1-3 0 0,-2-3 0 0,2 0 0 0,-4-2 0 0,3-2 0 15,-4-1 0-15,7-2 0 0,-2-2 0 0,11 18 0 16,0 0 0 0,-8-18 0-16,-5-2 0 0,13 20 0 0,0 0 0 0,-6-21 0 15,-2-3 0-15,5 3 0 0,-1 1 0 0,8 3 0 16,-4-4 0-16,6 6 0 0,-3-3 0 16,5 3 0-16,-2-3 0 0,6 3 0 0,0 0 0 15,4 4 0-15,-2-4 0 0,4 3 0 0,-1-3 0 16,4 3 0-16,-4 1 0 0,4-1 0 0,-3-3 0 0,2 3 0 0,-1 1 0 15,0-2 0-15,-2 2 0 0,-2-1 0 0,-4-1 0 16,1 5 0-16,-3-5 0 0,0 5 0 0,-3-4 0 0,-1 3 0 16,2 0 0-16,-1 3 0 0,-1 0 0 0,1 6 0 15,-3-2 0-15,0 4 0 0,0-2 0 0,3 6 0 16,-3 0 0-16,0 0 0 0,0-3 0 0,0 6 0 16,0-3 0-16,2 3 0 0,-2 0 0 0,4 3 0 15,-4-1 0-15,2 5 0 0,1-5 0 0,-6-11 0 16,0 0 0-16,10 19 0 0,-4-2 0 0,3 4 0 15,-1-4 0-15,-8-17 0 0,0 0 0 0,9 24 0 16,1 0 0-16,-10-24 0 0,0 0 0 0,0 0 0 0,0 0 0 16,0 0 0-16,0 0 0 0,11 27 0 0,-3-1 0 15,-8-26 0-15,0 0 0 0,10 21 0 0,-4 0 0 16,-1-12 0-16,-2 0 0 0,0-9 0 0,0 0 0 16,-3-7 0-16,0-1 0 0,0-7 0 0,0 0 0 15,0-6 0-15,0 1 0 0,3-4 0 16,-3-3 0-16,4-3 0 0,-4-2 0 0,3-1 0 0,-1 0 0 15,4 4 0-15,0-4 0 0,2 7 0 0,-1-1 0 16,4 6 0-16,1-2 0 0,3 5 0 0,-3 0 0 16,4 9 0-16,-5-3 0 0,4 6 0 0,-3-3 0 15,-12 9 0-15,0 0 0 0,18 0 0 0,-4 0 0 16</inkml:trace>
  <inkml:trace contextRef="#ctx0" brushRef="#br0" timeOffset="12083.8459">7111 4741 2048 0,'6'3'0'0,"-30"-12"0"0,16 6 0 0,-4 3 0 16,0-3 0-16,1 3 0 0,-1 0 0 0,0 6 0 16,-3-4 0-16,6 8 0 0,-2-1 0 0,2 2 0 15,-2 2 0-15,6 4 0 0,-1-2 0 0,6 5 0 16,-3-2 0-16,3 3 0 0,0 0 0 0,6-1 0 15,-3 2 0-15,5-1 0 0,0-1 0 16,1 1 0-16,-1-4 0 0,4 1 0 0,0 0 0 0,-1-3 0 16,2-1 0-16,1-5 0 0,-2 1 0 0,3-5 0 15,-3-2 0-15,-1-6 0 0,1 0 0 16,0-3 0-16,-3 0 0 0,-1-6 0 0,3 1 0 0,-5-4 0 16,-1-3 0-16,-2 0 0 0,0 1 0 0,-3-1 0 15,0-3 0-15,0 0 0 0,0-3 0 0,0 4 0 16,-3-4 0-16,0 4 0 0,0-1 0 0,3 3 0 15,-2 0 0-15,2 7 0 0,-3-2 0 0,3 7 0 16,-3-2 0-16,3 8 0 0,0 0 0 0,3 3 0 16,-3 0 0-16,3 5 0 0,-1 2 0 0,4 4 0 15,0-2 0-15,3 6 0 0,-3-1 0 0,3 4 0 16,-1-3 0-16,5 3 0 0,-5-3 0 0,3 0 0 16,2 0 0-16,1 0 0 0,-1-4 0 0,1-2 0 15,-3-4 0-15,4 1 0 0,-2-2 0 0,-1-4 0 16,0-3 0-16</inkml:trace>
  <inkml:trace contextRef="#ctx0" brushRef="#br0" timeOffset="13733.2743">7592 4504 2048 0,'0'0'0'0,"0"3"0"0,-4 0 0 0,1 0 0 15,1 0 0-15,-1-1 0 0,0-2 0 0,0 3 0 16,-3-3 0-16,1 6 0 0,-2 1 0 0,4 1 0 15,-3 2 0-15,4 4 0 0,-4-2 0 0,3 5 0 16,0 1 0-16,-1 3 0 0,1-3 0 0,1 5 0 16,-1-1 0-16,3 1 0 0,0 1 0 0,3 5 0 0,-3-2 0 15,5-3 0-15,-1 0 0 0,-4-24 0 0,0 0 0 16,9 23 0-16,-4 1 0 0,-5-24 0 0,0 0 0 16,16 21 0-16,-5-3 0 0,3-7 0 0,-1 1 0 15,4-6 0-15,-2 1 0 0,2-7 0 0,-2 0 0 16,2-7 0-16,0 1 0 0,-3-6 0 0,-2-2 0 15,0-5 0-15,0-1 0 0,0-4 0 0,-4-3 0 16,2-8 0-16,-2-4 0 0,-2-5 0 0,0 0 0 16,-1-7 0-16,2 1 0 0,-1-1 0 0,-3-2 0 15,-1 2 0-15,1 1 0 0,0 8 0 0,0 1 0 16,-3 41 0-16,0 0 0 0,0 0 0 0,0 0 0 16,0 0 0-16,0 0 0 0,6-29 0 0,-2-5 0 15,1 20 0-15,1-4 0 0,0 18 0 0,-4-3 0 16,5 13 0-16,-3-2 0 0,2 9 0 0,-3 1 0 15,-1 10 0-15,1-5 0 0,3 16 0 0,0-4 0 16,3 12 0-16,-3 0 0 0,5 13 0 0,2-3 0 16,-2-4 0-16,1 0 0 0,0-8 0 0,-3-4 0 15,-9-41 0-15,0 0 0 0,11 33 0 0,1-4 0 16,-12-29 0-16,0 0 0 0,12 21 0 0,0-3 0 16,0-10 0-16,0 2 0 0,0-10 0 0,0-3 0 0,0-4 0 15,-3 2 0-15,2-10 0 16,-1 1 0-16,-2-7 0 0,1 0 0 0,-1-5 0 15,2-1 0-15,-2-6 0 0,1-3 0 0,0 4 0 0,0-4 0 16,-9 36 0-16,0 0 0 0,0 0 0 0,0 0 0 16,0 0 0-16,0 0 0 0,9-30 0 0,-4-2 0 0,-5 32 0 15,0 0 0-15,10-20 0 0,-4-1 0 16,0 15 0-16,0-3 0 0,0 11 0 0,-4 2 0 0,2 5 0 16,-1-1 0-16,0 7 0 0,0 1 0 0,0 0 0 15,0 2 0-15,2 0 0 0,-2 0 0 0,-3-18 0 16,0 0 0-16,7 21 0 0,-1-4 0 0,-6-17 0 15,0 0 0-15,0 0 0 0,0 0 0 0,8 19 0 16,1-1 0-16,6-4 0 0,-4-2 0 0,5-3 0 16,-2-4 0-16,1-5 0 0,-1 0 0 0,4-2 0 15,-2-4 0-15,-1-3 0 0,-1 0 0 0,1-5 0 16,0-2 0-16,-4-2 0 0,1-2 0 0,-12 20 0 16,0 0 0-16,12-21 0 0,-3-3 0 0,-9 24 0 15,0 0 0-15,0 0 0 0,0 0 0 0,0 0 0 16,0 0 0-16,9-26 0 0,0-1 0 0,-9 27 0 15,0 0 0-15,0 0 0 0,0 0 0 0,8-24 0 16,-1 1 0-16,-4 9 0 0,-1-3 0 0,-2 17 0 16,0 0 0-16,0-3 0 0,0 0 0 0,0 9 0 15,0-2 0-15,0 9 0 0,0-2 0 0,3 7 0 16,-3-1 0-16,3 5 0 0,0-6 0 0,3 5 0 16,-3-3 0-16,4 3 0 0,-1-3 0 0,-6-18 0 15,0 0 0-15,9 20 0 0,-1-2 0 0,-8-18 0 16,0 0 0-16,0 0 0 0,0 0 0 0,15 15 0 15,-3 0 0-15,-12-15 0 0,0 0 0 0,15 9 0 16,-1 0 0-16,-14-9 0 0,0 0 0 0,15 0 0 16,0 0 0-16,-4-9 0 0,-1 0 0 0,-5-6 0 15,1 0 0-15,-3 0 0 0,-3-2 0 0,-3-1 0 16,0-3 0-16,-5 3 0 0,-2-2 0 0,10 20 0 0,0 0 0 16,-11-15 0-16,-1-3 0 0,12 18 0 15,0 0 0-15,0 0 0 0,0 0 0 0,0 0 0 16,0 0 0-16,-15-15 0 0,1 1 0 0,14 14 0 15,0 0 0-15,-15-9 0 0,0-3 0 0,10 4 0 0,-5-2 0 16,10 0 0-16,-3 2 0 0,9-1 0 0,-2 0 0 16,4 0 0-16,1 0 0 0,2 0 0 0,-1 1 0 15,-10 8 0-15,0 0 0 0,11-10 0 0,2 2 0 16,-13 8 0-16,0 0 0 0,14-6 0 0,0-3 0 16,-14 9 0-16,0 0 0 0,15 0 0 0,0-3 0 15,0 9 0-15,-3-3 0 0,1 8 0 0,-2-2 0 16,-2 9 0-16,-3-3 0 0,3 3 0 0,-3-4 0 15,-6-14 0-15,0 0 0 0,5 23 0 0,1-3 0 16,-6-20 0-16,0 0 0 0,4 23 0 0,-1 2 0 16,-3-25 0-16,0 0 0 0,0 0 0 0,0 0 0 15,0 0 0-15,0 0 0 0,3 29 0 0,-1-3 0 16,-2-26 0-16,0 0 0 0,6 21 0 0,0-3 0 0,2-9 0 16,-1-1 0-16,4-8 0 0,-2 0 0 15,1-6 0-15,-2-2 0 0,1-5 0 16,-1-1 0-16,5-4 0 0,-4 0 0 0,0-2 0 0,0-4 0 15,3-2 0-15,0-4 0 0,-12 30 0 0,0 0 0 16,11-27 0-16,-2 0 0 0,-9 27 0 0,0 0 0 16,0 0 0-16,0 0 0 0,12-18 0 0,-3-3 0 15,-9 21 0-15,0 0 0 0,11-6 0 0,-1-2 0 0,1 14 0 16,-2-4 0-16,-1 10 0 0,2 0 0 0,-1 6 0 16,-4-3 0-16,1 5 0 0,1 0 0 0,2 0 0 15,-3-3 0-15,-6-17 0 0,0 0 0 0,8 21 0 16,-1-3 0-16,-7-18 0 0,0 0 0 0,0 0 0 15,0 0 0-15,0 0 0 0,0 0 0 0,9 18 0 16,-4-4 0-16,4 1 0 0,0-3 0 16,3-6 0-16,-4-3 0 0,5-6 0 0,-5 0 0 0,4-6 0 15,-3 0 0-15,0-6 0 0,-1 1 0 16,5-4 0-16,-5-3 0 0,4 1 0 0,-2-4 0 16,2-4 0-16,-1-1 0 0,2 3 0 0,-2-4 0 0,-11 30 0 15,0 0 0-15,18-24 0 0,-4 0 0 0,-14 24 0 16,0 0 0-16,21-17 0 0,-4-4 0 0,10 9 0 15,-3-2 0-15,3 8 0 0,-3 0 0 0,0 6 0 16,-4 0 0-16,-2 6 0 0,-4-4 0 0,2 8 0 16,-2-2 0-16,-2 7 0 0,0-3 0 0,-3 3 0 15,1-1 0-15,-5 4 0 0,-2 0 0 0,-3 2 0 16,-3-2 0-16,-2 3 0 0,-2 0 0 0,-1 0 0 16,-5-3 0-16,1 3 0 0,-3 0 0 15,-5-1 0-15,-4 1 0 0,1-4 0 0,-1-2 0 0,0-3 0 16,-3 0 0-16,0-7 0 0,0 2 0 0,2-7 0 15,-5-3 0-15,1-6 0 0,-1 0 0 0</inkml:trace>
  <inkml:trace contextRef="#ctx0" brushRef="#br0" timeOffset="13886.0371">8988 4103 2048 0,'0'0'0'0</inkml:trace>
  <inkml:trace contextRef="#ctx0" brushRef="#br0" timeOffset="14149.8589">7801 4486 2048 0,'-5'3'0'0,"29"-18"0"0,-16 8 0 0,7-1 0 0,0-1 0 0,4 3 0 16,-2-3 0-16,4 0 0 0,0 0 0 0,2 1 0 16,0-2 0-16,7 2 0 0,-1-4 0 15,2 3 0-15,-2-3 0 0</inkml:trace>
  <inkml:trace contextRef="#ctx0" brushRef="#br0" timeOffset="15516.5292">9334 3611 2048 0,'0'0'0'0,"-3"0"0"0,0 0 0 15,1 0 0-15,-4 0 0 0,3 0 0 0,-4 0 0 0,4 0 0 16,-2-3 0-16,2 0 0 0,-3 0 0 0,3 3 0 15,-1-3 0-15,1 3 0 0,0-3 0 0,3 3 0 16,0-3 0-16,3 1 0 0,0-1 0 0,7 0 0 16,-4-4 0-16,5 1 0 0,-1 0 0 0,7 3 0 15,1-3 0-15,3 0 0 0,-1 0 0 0,4 0 0 16,-1 1 0-16,11-1 0 0,-5 0 0 0,4 3 0 16,-4-3 0-16,3 3 0 0,1 0 0 0,3 0 0 15,-4 0 0-15,4 3 0 0,-1 0 0 0,11 3 0 16,-6-3 0-16,11 3 0 0,-4 0 0 0,4 3 0 15,-3 0 0-15,1 6 0 0,1-3 0 0,-5 5 0 16,0-2 0-16,-7 4 0 0,-3-5 0 0,4 7 0 16,-3-4 0-16,0 7 0 0,-1-3 0 0,0 3 0 15,-2-3 0-15,0 3 0 0,-4-2 0 16,4 3 0-16,-4-1 0 0,1 3 0 0,0 0 0 0,0 0 0 16,-4-1 0-16,1 0 0 0,0-1 0 0,-5-2 0 15,-1 0 0-15,1-2 0 0,-2 0 0 0,-2 3 0 16,1-3 0-16,-19-18 0 0,0 0 0 0,17 20 0 15,1 1 0-15,-18-21 0 0,0 0 0 0,17 24 0 16,-2-3 0-16,-15-21 0 0,0 0 0 0,14 20 0 16,2 1 0-16,-16-21 0 0,0 0 0 0,0 0 0 15,0 0 0-15,0 0 0 0,0 0 0 0,15 24 0 16,-3-3 0-16,-12-21 0 0,0 0 0 0,0 0 0 16,0 0 0-16,0 0 0 0,0 0 0 0,12 18 0 15,-4-4 0-15,-8-14 0 0,0 0 0 0,0 0 0 16,0 0 0-16,0 0 0 0,0 0 0 0,10 13 0 15,-5-5 0-15,-5-8 0 0,0 0 0 0,0 0 0 16,0 0 0-16,3 4 0 0,-3-2 0 0,0-2 0 16,0 0 0-16,0-2 0 0,0-2 0 0,0 4 0 15,0 0 0-15,-3-8 0 0,1-1 0 0,2 9 0 16,0 0 0-16,-3-13 0 0,-4-2 0 0,1 1 0 16,1-4 0-16,5 18 0 0,0 0 0 0,-6-18 0 15,-4-3 0-15,10 21 0 0,0 0 0 0,-5-17 0 16,-5-1 0-16,10 18 0 0,0 0 0 0,0 0 0 0,0 0 0 15,0 0 0-15,0 0 0 0,-8-15 0 16,-2-3 0-16,10 18 0 0,0 0 0 0,0 0 0 0,0 0 0 16,-6-11 0-16,1-4 0 0,5 15 0 15,0 0 0-15,-3-6 0 0,0-3 0 0,3 9 0 16,0 0 0-16,3 0 0 0,0-3 0 0,-3 3 0 16,0 0 0-16,5 5 0 0,1-1 0 0,-6-4 0 0,0 0 0 15,10 12 0-15,-5-3 0 0,-5-9 0 0,0 0 0 16,10 14 0-16,-2-1 0 0,-8-13 0 15,0 0 0-15,10 14 0 0,-4 1 0 0,-6-15 0 0,0 0 0 16,0 0 0-16,0 0 0 0,0 0 0 0,0 0 0 16,5 18 0-16,1 0 0 0,-6-18 0 0,0 0 0 15,0 0 0-15,0 0 0 0,3 17 0 16,1 1 0-16,-4-18 0 0,0 0 0 0,0 0 0 0,0 0 0 16,0 15 0-16,-4-1 0 0,4-14 0 0,0 0 0 15,-6 12 0-15,-2-3 0 0,8-9 0 0,0 0 0 16,-12 9 0-16,0-3 0 0,12-6 0 0,0 0 0 15,0 0 0-15,0 0 0 0,-15 10 0 0,-4-4 0 16,19-6 0-16,0 0 0 0,0 0 0 0,0 0 0 16,-17 5 0-16,-4 1 0 0,0 3 0 0,2 0 0 0</inkml:trace>
  <inkml:trace contextRef="#ctx0" brushRef="#br1" timeOffset="20549.7504">11456 6193 2048 0,'3'-5'0'0,"-15"19"0"0,7-11 0 16,-5 7 0-16,2-5 0 0,-2 7 0 0,0-3 0 16,2 3 0-16,-4 0 0 0,3 3 0 0,-2 0 0 15,-1 3 0-15,0-4 0 0,3 4 0 0,-2 0 0 16,-2 3 0-16,-1-1 0 0,-1 7 0 0,1-4 0 16,-2 8 0-16,1-5 0 0,0 6 0 0,1-2 0 15,-2 3 0-15,2-1 0 0,-1 9 0 0,-2-2 0 0,-1 9 0 16,1-4 0-16,1 10 0 0,-1-4 0 15,1 7 0-15,2-4 0 0,1 3 0 0,-1-2 0 16,2 2 0-16,0 0 0 0,4 1 0 0,-5-4 0 0,8 6 0 16,-4-3 0-16,3 4 0 0,0-5 0 0,3 6 0 15,0-2 0-15,3 6 0 0,-3-3 0 16,3 1 0-16,0-1 0 0,3 0 0 0,-3-3 0 16,3 1 0-16,0-4 0 0,3-3 0 0,0-2 0 0,0-1 0 15,-1 1 0-15,1-1 0 0,-3-2 0 0,4-1 0 16,-2-3 0-16,1-2 0 0,0-1 0 0,3 1 0 15,-3-3 0-15,0 2 0 0,-1-3 0 0,4-2 0 16,-2-1 0-16,-2-1 0 0,1-5 0 0,4-2 0 16,-5-1 0-16,-5-26 0 0,0 0 0 0,0 0 0 15,0 0 0-15,10 24 0 0,-4-3 0 0,-6-21 0 16,0 0 0-16,0 0 0 0,0 0 0 0,0 0 0 16,0 0 0-16,5 18 0 0,-2-4 0 0,-3-14 0 15,0 0 0-15,3 12 0 0,-3-3 0 0,0-6 0 16,-3-1 0-16,-3-4 0 0,1-1 0 0,5 3 0 15,0 0 0-15,-6-9 0 0,-3 0 0 0,-4-2 0 16,2-1 0-16,-2-3 0 0,-1-3 0 0,2 3 0 16,-3-2 0-16,0-1 0 0,1 0 0 0,14 18 0 15,0 0 0-15,-15-15 0 0,0-2 0 0,15 17 0 16,0 0 0-16,0 0 0 0,0 0 0 0,0 0 0 16,0 0 0-16,-11-19 0 0,-1 2 0 0,12 17 0 15,0 0 0-15,0 0 0 0,0 0 0 0,-6-13 0 16,-3-1 0-16,6 5 0 0,1 0 0 0,4 7 0 15,1-2 0-15,3 4 0 0,0 0 0 0,2 6 0 16,-1 0 0-16,4 3 0 0,-2-3 0 0,3 5 0 16,0-2 0-16,-1 3 0 0,2 0 0 0,1 6 0 15,-2-3 0-15,0 3 0 0,-1-3 0 0,-11-15 0 16,0 0 0-16,12 18 0 0,1-1 0 0,-13-17 0 16,0 0 0-16,0 0 0 0,0 0 0 0,0 0 0 15,0 0 0-15,15 18 0 0,-4-3 0 0,-11-15 0 16,0 0 0-16,12 15 0 0,0-3 0 0,0-4 0 15,0-2 0-15,-1-3 0 0,1-3 0 0,0-3 0 16,0-3 0-16,-1 0 0 0,-1-2 0 0,4-5 0 16,-2 2 0-16,1-1 0 0,-2-3 0 0,1-2 0 0,0-2 0 15,3 2 0-15,-3-1 0 0,3 1 0 0,-4-2 0 16,1 2 0-16,0-4 0 0</inkml:trace>
  <inkml:trace contextRef="#ctx0" brushRef="#br1" timeOffset="21066.3549">9953 7409 2048 0,'0'0'0'0,"0"0"0"0,0 0 0 0,6 0 0 16,-4 0 0-16,5 0 0 0,-1 0 0 0,2 4 0 15,1-4 0-15,4 2 0 0,-1-2 0 0,3 6 0 16,-4-3 0-16,7 0 0 0,-3 0 0 0,6 6 0 16,-4-3 0-16,4 6 0 0,0-4 0 0,3 5 0 15,-4-2 0-15,7 4 0 0,0-3 0 0,-1 0 0 16,1-1 0-16,0 4 0 0,-1-3 0 0,-26-12 0 16,0 0 0-16,24 12 0 0,0 0 0 0,0 0 0 15,-4 0 0-15</inkml:trace>
  <inkml:trace contextRef="#ctx0" brushRef="#br1" timeOffset="21349.8861">10244 7149 2048 0,'0'0'0'0,"0"3"0"0,-3-3 0 0,3 2 0 0,-4-2 0 15,4 3 0-15,-2 0 0 0,2 4 0 0,-3-4 0 16,3 5 0-16,-3-2 0 0,3 9 0 0,-3 0 0 16,3 6 0-16,0-4 0 0,0 7 0 0,0-1 0 15,0 10 0-15,0-4 0 0,3 5 0 0,-3-5 0 16,3 4 0-16,0-1 0 0,-1 1 0 0,-2-3 0 16,0-30 0-16,0 0 0 0,0 32 0 0,0 1 0 15,0-33 0-15,0 0 0 0,0 0 0 0,0 0 0 16,0 0 0-16,0 0 0 0,4 41 0 0,-1-2 0 0</inkml:trace>
  <inkml:trace contextRef="#ctx0" brushRef="#br1" timeOffset="21815.726">10356 7170 2048 0,'0'0'0'0,"0"-3"0"0,0-1 0 0,0-2 0 15,0 1 0-15,0-5 0 0,-2 2 0 0,-2-2 0 16,1 1 0-16,3-2 0 0,0-2 0 0,0 2 0 16,0-4 0-16,3 1 0 0,1-1 0 0,1 0 0 15,-2 0 0-15,7 0 0 0,-5 1 0 0,7 2 0 16,-3-3 0-16,3 6 0 0,-4-3 0 0,8 5 0 15,-5-1 0-15,1 5 0 0,0 0 0 0,-1 3 0 16,2 0 0-16,-2 6 0 0,-2 0 0 0,0 3 0 16,1-3 0-16,-2 9 0 0,-2-3 0 0,1 5 0 15,-2-1 0-15,1 4 0 0,-3-2 0 0,0 2 0 16,-3 1 0-16,3 3 0 0,-3-4 0 0,0 4 0 16,0-3 0-16,0 2 0 0,0 2 0 0,0 2 0 15,-3-4 0-15,3 1 0 0,-3-1 0 0,3-2 0 16,-3-3 0-16,3-4 0 0,0-1 0 0,3-1 0 15,0-3 0-15,0-3 0 0,-1 0 0 0,5-4 0 16,-1 2 0-16,2-4 0 0,1 0 0 0,3-4 0 16,-3-1 0-16,6-2 0 0,-4 1 0 0,4-2 0 15,-3-4 0-15,-12 12 0 0,0 0 0 0,17-10 0 16,2-1 0-16,-19 11 0 0,0 0 0 0,21-9 0 0,-4-3 0 16,7 3 0-16,0-3 0 0</inkml:trace>
  <inkml:trace contextRef="#ctx0" brushRef="#br1" timeOffset="23433.0536">11926 10801 2048 0,'-11'-2'0'0,"47"10"0"0,-25-8 0 16,7 3 0-16,1-3 0 0,0 0 0 0,2 0 0 15,6 4 0-15,-3-4 0 0,15 0 0 0,-4 0 0 16,9 3 0-16,1-3 0 0,9 0 0 16,-5 0 0-16,10 0 0 0,-2 0 0 0,5 0 0 0,-3 0 0 15,3 0 0-15,1 0 0 0,-4 0 0 0,1 0 0 0,-4 0 0 16,-1 0 0-16,-1 0 0 0,-3 0 0 15,3 0 0-15,-5 0 0 0,2 2 0 0,-1 2 0 0,0-2 0 16,-2 1 0-16,0 3 0 0,-1 0 0 16,0 0 0-16,-2 0 0 0,-6 0 0 0,-1 0 0 15,0-1 0-15,-2 1 0 0,0 0 0 16,-1 0 0-16,-2 0 0 0,-4-3 0 0,-29-3 0 0,0 0 0 16,32 3 0-16,-2 0 0 0</inkml:trace>
  <inkml:trace contextRef="#ctx0" brushRef="#br1" timeOffset="24833.4058">13139 11154 2048 0,'0'0'0'0,"0"0"0"16,-3 0 0-16,-1 0 0 0,1 0 0 0,0 0 0 16,1 0 0-16,2 0 0 0,-3 0 0 0,0 0 0 0,0 0 0 15,0 0 0-15,-2 0 0 0,-2 4 0 0,-2-4 0 16,1 3 0-16,-1 0 0 0,-3 2 0 0,-2 1 0 15,1 3 0-15,-1 0 0 0,-2 6 0 0,-1-1 0 16,1 5 0-16,2-5 0 0,-4 10 0 0,1-4 0 16,-4 10 0-16,0-4 0 0,4 8 0 0,-1-2 0 15,-4 7 0-15,2-1 0 0,5 10 0 0,-3-4 0 16,3 4 0-16,1-1 0 0,4 3 0 0,2-2 0 16,5-1 0-16,-3-2 0 0,6-6 0 0,0-1 0 15,3 0 0-15,0-2 0 0,6 3 0 0,-3-4 0 16,6 1 0-16,-1-4 0 0,4-2 0 0,-3 0 0 15,3-7 0-15,-1 1 0 0,4-3 0 0,-2-3 0 16,-16-18 0-16,0 0 0 0,20 18 0 0,1-4 0 16,2-5 0-16,-2 0 0 0,6-6 0 0,-3 0 0 15,-2-3 0-15,3-3 0 0,-1-5 0 0,-3-1 0 0,-1-4 0 16,-2 2 0-16,-4-4 0 0,-1-3 0 16,-2 3 0-16,-2-1 0 0,3-2 0 0,-3-1 0 15,-4-2 0-15,2 0 0 0,0 0 0 0,-2-2 0 0,-2-1 0 16,-3 0 0-16,0 0 0 0,0-3 0 0,-5 7 0 15,-1-4 0-15,6 24 0 0,0 0 0 16,-11-14 0-16,0-2 0 0,-4 5 0 0,0-4 0 0,-3 9 0 16,-2-3 0-16,-1 3 0 0,0 1 0 0,2 5 0 15,-2-3 0-15,-1 6 0 0,2-3 0 16,20 0 0-16,0 0 0 0,-21 5 0 0,0 1 0 16,21-6 0-16,0 0 0 0,-20 12 0 0,-1-3 0 0,21-9 0 15,0 0 0-15,0 0 0 0,0 0 0 0,-18 18 0 16,1 0 0-16</inkml:trace>
  <inkml:trace contextRef="#ctx0" brushRef="#br1" timeOffset="25982.5895">12694 9446 2048 0,'0'0'0'0,"0"0"0"0,0 0 0 16,0 0 0-16,0 0 0 0,3 0 0 0,-3-3 0 15,3 0 0-15,0 1 0 0,1 2 0 0,-4-3 0 16,3 3 0-16,-3-3 0 0,2 3 0 0,-2 0 0 15,0 3 0-15,0 0 0 0,3 5 0 16,-3 2 0-16,0 4 0 0,0-2 0 0,0 9 0 0,0-3 0 16,0 5 0-16,-3 1 0 0,1 9 0 0,-1-3 0 15,-1 5 0-15,1-2 0 0,-3 2 0 0,1-2 0 16,-4 2 0-16,0 1 0 0,-3 2 0 0,0-2 0 16,-1 2 0-16,-1-2 0 0,14-36 0 0,0 0 0 15,-12 32 0-15,0 1 0 0,12-33 0 0,0 0 0 16,0 0 0-16,0 0 0 0,-3 27 0 0,-2 0 0 15,5-27 0-15,0 0 0 0,3 20 0 0,-1 1 0 16,10-9 0-16,0 0 0 0,-12-12 0 0,0 0 0 16,17 6 0-16,-1-3 0 0,5-1 0 0,-3 2 0 15,8-4 0-15,-2 0 0 0,6 0 0 0,-1-4 0 16,1 4 0-16,-1-2 0 0,1-1 0 0,-1 0 0 16,1 0 0-16,-4 0 0 0,-26 3 0 0,0 0 0 15,30 0 0-15,-3-4 0 0,-27 4 0 0,0 0 0 16,0 0 0-16,0 0 0 0,0 0 0 0,0 0 0 0,36-2 0 15,-4-1 0-15</inkml:trace>
  <inkml:trace contextRef="#ctx0" brushRef="#br1" timeOffset="26252.0005">13002 9790 2048 0,'0'0'0'0,"0"3"0"16,0-3 0-16,0 3 0 0,0-3 0 0,0 6 0 16,0-3 0-16,0 3 0 0,0-4 0 0,0 8 0 15,0-1 0-15,0 3 0 0,0 0 0 0,0 6 0 16,0-4 0-16,0 6 0 0,0-2 0 0,0 3 0 16,0 0 0-16,0 3 0 0,0-1 0 0,0 5 0 15,0-2 0-15,0 1 0 0,0 0 0 0,0-27 0 16,0 0 0-16,0 26 0 0,0 1 0 0,0-27 0 15,0 0 0-15,0 30 0 0,0-1 0 0,0-29 0 16,0 0 0-16,0 30 0 0,0-1 0 0,-3 1 0 16,0 0 0-16</inkml:trace>
  <inkml:trace contextRef="#ctx0" brushRef="#br1" timeOffset="28349.3967">16600 10496 2048 0,'3'-6'0'0,"-17"27"0"16,7-15 0-16,-2 6 0 0,1-4 0 0,-6 5 0 15,0-5 0-15,-1 7 0 0,1-3 0 0,-4 6 0 16,-2-3 0-16,-4 8 0 0,0-2 0 0,-3 3 0 16,0-2 0-16,-6 9 0 0,-2-4 0 0,-3 6 0 15,-3-1 0-15,-2 4 0 0,0-4 0 0,-2 4 0 16,1 0 0-16,2-4 0 0,0 1 0 0,4-1 0 16,-3 1 0-16,1-1 0 0,2-1 0 0,3 1 0 15,0-2 0-15,5-4 0 0,-3 1 0 0,6-1 0 16,-2-2 0-16,5 2 0 0,-3-1 0 0,27-25 0 15,0 0 0-15,-20 24 0 0,-3-4 0 0,23-20 0 16,0 0 0-16,0 0 0 0,0 0 0 0,-15 20 0 16,-1 2 0-16,16-22 0 0,0 0 0 0,-6 17 0 15,1 1 0-15,5 0 0 0,0-3 0 0,5-3 0 16,1-1 0-16,6 1 0 0,1-3 0 0,-13-9 0 16,0 0 0-16,17 12 0 0,1-4 0 0,9 5 0 15,-4-4 0-15,16 6 0 0,-3-1 0 0,7 1 0 16,-1 0 0-16,5 3 0 0,2-3 0 0,-3 5 0 15,2-2 0-15,2 3 0 0,1 0 0 0,-4-1 0 0,-3-2 0 16,1 3 0-16,0 0 0 0,-1 0 0 0,0 0 0 16,0-1 0-16,-1-2 0 0,-5-1 0 15,0-1 0-15,0 1 0 0,2-2 0 0,-2 3 0 16,-3-3 0-16,0 2 0 0,1-1 0 0,1 1 0 16,-5-2 0-16,1 3 0 0,-4-3 0 0,-6-1 0 0,1 1 0 15,-3 0 0-15,-2-3 0 0,-2 0 0 16,1 0 0-16,-18-12 0 0,0 0 0 0,14 14 0 0,1-2 0 15</inkml:trace>
  <inkml:trace contextRef="#ctx0" brushRef="#br1" timeOffset="29504.0937">19412 10235 2048 0,'0'0'0'0,"0"0"0"0,-3 0 0 16,0 0 0-16,-2 0 0 0,-2 0 0 0,-3 0 0 16,-1 0 0-16,-1 0 0 0,-3 0 0 15,1 0 0-15,-4 0 0 0,1 0 0 0,-1 0 0 0,-3-4 0 16,-2 2 0-16,-2-1 0 0,25 3 0 0,0 0 0 16,-29 0 0-16,-4-3 0 0,1 3 0 0,0-3 0 15,32 3 0-15,0 0 0 0,-33 0 0 0,0-3 0 16,33 3 0-16,0 0 0 0,-30 0 0 0,-3-3 0 15,33 3 0-15,0 0 0 0,0 0 0 0,0 0 0 16,0 0 0-16,0 0 0 0,-28 0 0 0,-2 0 0 16,6 6 0-16,-1-3 0 0,7 5 0 0,-2 1 0 15,8 7 0-15,1-4 0 0,2 6 0 0,-3-4 0 16,6 7 0-16,-3-3 0 0,1 5 0 0,-2-2 0 16,2 9 0-16,-4-4 0 0,3 4 0 0,0-3 0 15,0 0 0-15,-4 0 0 0,5-1 0 0,-1 1 0 16,9-27 0-16,0 0 0 0,-6 26 0 0,-3 1 0 15,9-27 0-15,0 0 0 0,0 0 0 0,0 0 0 0,-3 24 0 16,0-1 0-16,3-23 0 0,0 0 0 0,6 19 0 16,-3-2 0-16,9-5 0 0,-3-3 0 0,9-6 0 15,-3 0 0-15,6 0 0 0,-4-3 0 0,7-3 0 16,0 0 0-16,8 0 0 0,-2-3 0 0,3 3 0 16,-1 1 0-16,-32 2 0 0,0 0 0 0,38 2 0 15,-2-2 0-15,5 6 0 0,1 0 0 0,3 6 0 16,-4 0 0-16,-6 2 0 0,1 2 0 0,-3 4 0 15,-4-2 0-15,-2 2 0 0,-3 1 0 16,-7 0 0-16,1-3 0 0,-7 3 0 0,2-3 0 0,-7 0 0 16,0-2 0-16,-6 0 0 0,0-1 0 0,-3 3 0 15,-2-4 0-15,-2 4 0 0,-3-3 0 0,-1 2 0 16,-3 1 0-16,-4-3 0 0,-1 0 0 0,-1 0 0 16,-3 0 0-16,-4 0 0 0,-2 0 0 0,-2-1 0 15,2-2 0-15,-1-3 0 0,1 0 0 0,-1-1 0 16,-3-2 0-16,33-6 0 0,0 0 0 0,-30 4 0 15,-2-1 0-15,32-3 0 0,0 0 0 0,-30 0 0 16,1 0 0-16,29 0 0 0,0 0 0 0,-27-7 0 16,-2-1 0-16</inkml:trace>
  <inkml:trace contextRef="#ctx0" brushRef="#br1" timeOffset="30002.9088">18146 11566 2048 0,'0'0'0'0,"3"0"0"0,0 0 0 0,4 0 0 0,-1 0 0 16,3 0 0-16,-1 0 0 0,7 0 0 0,-3 0 0 15,9 0 0-15,0 0 0 0,4 0 0 0,-1 0 0 16,12 0 0-16,0 0 0 0,8 0 0 0,0 0 0 15,10 0 0-15,-3 0 0 0,5 0 0 0,-1 0 0 16,8 0 0-16,-1 0 0 0,3 0 0 0,-2 0 0 16,-1 0 0-16,-2 0 0 0,2-2 0 0,-3-2 0 15,0 1 0-15,0 0 0 0,0 0 0 0,-2 0 0 16,-3 3 0-16,-1 0 0 0,2 0 0 0,2-2 0 16,-4 2 0-16,1 0 0 0,-4 0 0 0,1 0 0 15,-5 2 0-15,2-2 0 0,-48 0 0 0,0 0 0 16,46 3 0-16,-3 0 0 0,-43-3 0 0,0 0 0 0,0 0 0 15,0 0 0-15,0 0 0 0,0 0 0 0,38 10 0 16,-2-5 0-16</inkml:trace>
  <inkml:trace contextRef="#ctx0" brushRef="#br1" timeOffset="30637.7718">19388 12040 2048 0,'0'0'0'0,"0"0"0"15,-4 0 0-15,4 0 0 0,-3 0 0 0,1 0 0 16,-1-3 0-16,0 1 0 0,-3-1 0 0,-2 3 0 16,-2-3 0-16,-1 3 0 0,-5 0 0 0,2 3 0 15,-1 0 0-15,-2 2 0 0,-1 2 0 0,1 2 0 0,-5 0 0 16,1 6 0-16,-2-4 0 0,-4 13 0 16,1-3 0-16,-1 3 0 0,-3-1 0 0,0 10 0 15,-2-1 0-15,5 10 0 0,-3-3 0 0,7 5 0 16,0 0 0-16,5 6 0 0,0-2 0 0,5-1 0 15,2-2 0-15,5 2 0 0,-3 1 0 0,9-3 0 0,0-1 0 16,5-2 0-16,2-4 0 0,4 0 0 0,-2-1 0 16,7-3 0-16,-2 0 0 0,7-5 0 0,-2 1 0 15,0-3 0-15,2-4 0 0,3-2 0 0,-1-3 0 16,4 0 0-16,-3-3 0 0,3-3 0 0,0-4 0 16,-1 1 0-16,1-3 0 0,-1-3 0 15,1-1 0-15,0-4 0 0,-3-1 0 0,2-3 0 0,-2-3 0 16,-4 1 0-16,1-2 0 0,-21 10 0 15,0 0 0-15,14-12 0 0,2-2 0 0,-4-2 0 0,-2 2 0 16,-5-4 0-16,1-2 0 0,-3-1 0 0,-3 0 0 16,-3 0 0-16,0 0 0 0,-3 0 0 0,0-2 0 15,-6 5 0-15,0-3 0 0,-3 3 0 16,0 1 0-16,-5 1 0 0,-1-1 0 0,-2 2 0 0,-4 1 0 16,0 5 0-16,-3 0 0 0,3 5 0 0,1 2 0 15,-1 2 0-15,-2 0 0 0,2 6 0 0,-3 0 0 16,7 2 0-16,-4 2 0 0,27-10 0 0,0 0 0 15,-24 14 0-15,0-2 0 0,7 6 0 0,-4 0 0 16,21-18 0-16,0 0 0 0,-21 23 0 0,1-2 0 16</inkml:trace>
  <inkml:trace contextRef="#ctx0" brushRef="#br1" timeOffset="32433.285">10710 14602 2048 0,'2'-5'0'0,"-11"20"0"15,2-9 0-15,2 2 0 0,-4 2 0 0,3 4 0 16,-3-2 0-16,-3 3 0 0,1-1 0 0,-1 4 0 15,0 0 0-15,0 6 0 0,0-4 0 0,-2 10 0 16,-1-3 0-16,1 6 0 0,-2-4 0 0,4 7 0 16,-3-3 0-16,0 5 0 0,0 1 0 0,1-1 0 0,-1 0 0 15,15-38 0-15,0 0 0 0,0 0 0 16,0 0 0-16,-9 36 0 0,-2 0 0 0,11-36 0 0,0 0 0 16,-7 32 0-16,1-2 0 0,6-30 0 0,0 0 0 15,6 24 0-15,-2-3 0 0,7-7 0 0,-2-3 0 16,6-1 0-16,-1-4 0 0,4 0 0 0,0-3 0 15,-18-3 0-15,0 0 0 0,24 3 0 0,-3-3 0 16,6 3 0-16,0-3 0 0,5 0 0 0,0 0 0 16,2 0 0-16,-2 0 0 0,-32 0 0 0,0 0 0 15,32 0 0-15,-2 0 0 0,-30 0 0 0,0 0 0 16,0 0 0-16,0 0 0 0,0 0 0 0,0 0 0 16,29-3 0-16,1-3 0 0</inkml:trace>
  <inkml:trace contextRef="#ctx0" brushRef="#br1" timeOffset="32649.6922">10848 15148 2048 0,'0'0'0'0,"0"6"0"16,0-3 0-16,0 6 0 0,0-3 0 16,0 3 0-16,0-3 0 0,0 6 0 0,0-3 0 15,0 6 0-15,0-1 0 0,0 4 0 0,0-3 0 0,0 6 0 16,0-1 0-16,0 1 0 0,0-1 0 15,0 1 0-15,0 1 0 0,0-2 0 0,0 1 0 16,0 0 0-16,0-3 0 0,0 0 0 0,0-1 0 16,0-2 0-16,0-1 0 0,0-2 0 0,0 0 0 0</inkml:trace>
  <inkml:trace contextRef="#ctx0" brushRef="#br1" timeOffset="32966.4023">10142 15867 2048 0,'0'0'0'0,"3"2"0"15,1 1 0-15,2 0 0 0,-4 0 0 0,10 0 0 16,1-3 0-16,4 3 0 0,-1-3 0 0,6 0 0 15,2 0 0-15,11 0 0 0,-2-3 0 0,4 3 0 16,-5-3 0-16,6 0 0 0,0 0 0 0,10 0 0 16,-3-3 0-16,8 0 0 0,-3-2 0 0,7-2 0 15,-1 1 0-15,3-3 0 0,-2 0 0 0,-6 4 0 16,-2-2 0-16,-4 5 0 0,-1-4 0 0,-44 9 0 16,0 0 0-16,39-2 0 0,-4-5 0 0,-35 7 0 15,0 0 0-15,0 0 0 0,0 0 0 0,29 0 0 16,1-3 0-16,-15 3 0 0,-3-3 0 0</inkml:trace>
  <inkml:trace contextRef="#ctx0" brushRef="#br1" timeOffset="33482.8539">10913 16124 2048 0,'0'0'0'0,"0"0"0"0,0 0 0 0,0 0 0 0,0 0 0 15,-3 0 0-15,1 0 0 0,-1 0 0 0,-3 0 0 16,0 0 0-16,-3 0 0 0,2 0 0 0,-1 0 0 16,-4 0 0-16,0 0 0 0,0 3 0 0,-3-3 0 15,1 6 0 1,-4-3 0-16,3 6 0 0,-3-3 0 0,1 8 0 0,-1 1 0 0,-1 6 0 0,2 0 0 15,-4 8 0-15,1-2 0 0,5 6 0 0,-3-4 0 16,3 10 0-16,0-3 0 0,4 5 0 0,-3 0 0 16,4 7 0-16,1-3 0 0,7-4 0 0,-1 0 0 15,6-6 0-15,-1 2 0 0,4-5 0 0,0 1 0 0,3-6 0 16,0-1 0-16,2-2 0 16,2-4 0-16,-13-20 0 0,0 0 0 0,17 18 0 0,1-2 0 15,3-5 0-15,-4-1 0 0,4-8 0 0,-4-2 0 0,-1 0 0 16,-1-2 0-16,0-5 0 0,-4-2 0 15,2 0 0-15,-2-3 0 0,-2-3 0 0,0 1 0 16,-3-4 0-16,0 0 0 0,-4-3 0 0,1-2 0 0,-3 2 0 16,0-3 0-16,-3 1 0 0,1-1 0 0,-7 0 0 15,-1-3 0-15,-1 7 0 0,0-1 0 16,-5 6 0-16,-1-3 0 0,2 10 0 0,1-2 0 0,-5 7 0 16,1 0 0-16,0 6 0 0,0-3 0 0,4 10 0 15,-4-4 0-15,7 5 0 0,-5 1 0 0,16-12 0 16,0 0 0-16,-8 15 0 0,-4-1 0 0,12-14 0 15,0 0 0-15,0 22 0 0,-2-2 0 0</inkml:trace>
  <inkml:trace contextRef="#ctx0" brushRef="#br1" timeOffset="34082.8738">11986 15851 2048 0,'0'0'0'0,"0"6"0"15,0 0 0-15,0 6 0 0,0-3 0 0,-3 6 0 0,0-1 0 16,1 4 0-16,-4 0 0 0,3 3 0 0,0-1 0 16,-1 4 0-16,1 0 0 0,1 6 0 15,-1-1 0-15,3 1 0 0,-3-1 0 0,3-29 0 0,0 0 0 16,0 30 0-16,-4 0 0 0,4-30 0 0,0 0 0 16,0 0 0-16,0 0 0 0,0 0 0 0,0 0 0 15,4 29 0-15,-4-2 0 0,0-27 0 0,0 0 0 16,6 21 0-16,-4 0 0 0,8-12 0 0,-1-1 0 15,2-8 0-15,-1 0 0 0,1-6 0 0,-3 1 0 16,5-8 0-16,-2-1 0 0,1-1 0 0,0-3 0 16,2-2 0-16,-1-1 0 0,1-6 0 0,-3 0 0 15,3 4 0-15,-3-4 0 0,2 3 0 0,-2-2 0 16,0 5 0-16,2 0 0 0,1 3 0 0,-2 0 0 16,0 7 0-16,-4-2 0 0,5 5 0 0,-2-1 0 15,4 3 0-15,-3 0 0 0,-1 3 0 0,3 0 0 16,-3 3 0-16,1 0 0 0,-3 3 0 0,0 0 0 0,-1 3 0 15,2 0 0-15,-5 5 0 0,1-1 0 16,-6-10 0-16,0 0 0 0,3 14 0 0,0 1 0 0,0 3 0 16,-3-1 0-16,-3 4 0 0,0-1 0 0,-3-1 0 15,0 2 0-15,1 0 0 0,-5-3 0 0,10-18 0 16,0 0 0-16,-8 17 0 0,-4 1 0 0,0-3 0 16,-2-3 0-16,-3 0 0 0,0-1 0 0,-1-4 0 15,1-5 0-15,2-2 0 0,-2 0 0 0,1-5 0 16,-2-5 0-16</inkml:trace>
  <inkml:trace contextRef="#ctx0" brushRef="#br1" timeOffset="34214.1907">12069 15572 2048 0,'0'0'0'0,"0"3"0"0,0 0 0 0,0 0 0 15,0 0 0-15,3 0 0 0,-3-3 0 0,3 2 0 16,-1-2 0-16,4 0 0 0,-3 0 0 0</inkml:trace>
  <inkml:trace contextRef="#ctx0" brushRef="#br1" timeOffset="35599.4186">13383 15596 2048 0,'0'0'0'0,"0"6"0"0,0-1 0 0,0 4 0 0,0 1 0 15,0 5 0-15,-4-4 0 0,1 7 0 0,0-4 0 16,0 11 0-16,-4-4 0 0,2 8 0 0,-1-2 0 16,-1 11 0-16,2-2 0 0,-4 11 0 0,1-2 0 15,-2 5 0-15,1-2 0 0,4-1 0 0,-1 1 0 16,3-3 0-16,-3-2 0 0,6-43 0 0,0 0 0 16,0 36 0-16,0 0 0 0,0-36 0 0,0 0 0 15,6 32 0-15,0-2 0 0,5-9 0 0,-2-1 0 16,3-8 0-16,0-3 0 0,3-4 0 0,-4-1 0 15,6-4 0-15,-3-4 0 0,0-1 0 0,1-1 0 16,3-6 0-16,-3 1 0 0,3-5 0 0,-1 2 0 16,1-4 0-16,-4-3 0 0,8-5 0 0,-5-1 0 15,1 0 0-15,1-2 0 0,-19 29 0 0,0 0 0 16,14-30 0-16,1 0 0 0,-1 1 0 0,-2-2 0 16,0 9 0-16,-3-6 0 0,-4 10 0 0,-2-2 0 15,1 8 0-15,-4-3 0 0,0 9 0 0,-4-2 0 16,1 2 0-16,-2 0 0 0,-1 8 0 0,0-2 0 0,-3 7 0 15,0-4 0-15,1 8 0 0,-1-2 0 16,-1 6 0-16,-1 0 0 0,3 6 0 0,-5 0 0 0,5 2 0 16,-1-2 0-16,2 10 0 0,-1-3 0 15,2 2 0-15,-1-3 0 0,7 2 0 0,-2-2 0 0,2-27 0 16,0 0 0-16,2 26 0 0,-2-2 0 16,0-24 0-16,0 0 0 0,10 24 0 0,-4 0 0 0,9-3 0 15,-4-1 0-15,7-6 0 0,-3-1 0 0,0-8 0 16,-1 2 0-16,4-7 0 0,-4 0 0 0,5-7 0 15,-5-1 0-15,8-4 0 0,-4-2 0 16,-1-4 0-16,1 0 0 0,2-9 0 0,1 1 0 0,0-1 0 16,-1-3 0-16,1 1 0 0,1-4 0 0,-2 0 0 15,1-2 0-15,-21 35 0 0,0 0 0 0,0 0 0 16,0 0 0-16,21-33 0 0,-1-2 0 0,-20 35 0 16,0 0 0-16,0 0 0 0,0 0 0 0,0 0 0 15,0 0 0-15,15-27 0 0,-4-3 0 0,-11 30 0 16,0 0 0-16,0 0 0 0,0 0 0 0,10-15 0 15,-4-3 0-15,-6 18 0 0,0 0 0 0,0-5 0 16,0-4 0-16,0 9 0 0,0 0 0 0,0 3 0 16,-3-3 0-16,3 0 0 0,0 0 0 0,0 8 0 15,-3-2 0-15,3-6 0 0,0 0 0 0,0 15 0 16,0-3 0-16,0-12 0 0,0 0 0 0,3 17 0 16,-3-1 0-16,0-16 0 0,0 0 0 0,5 21 0 15,-2-1 0-15,-3-20 0 0,0 0 0 0,3 24 0 16,-3 0 0-16,0-24 0 0,0 0 0 0,0 29 0 0,0 1 0 15,0-30 0-15,0 0 0 0,-3 27 0 16,-2-4 0-16,5-23 0 0,0 0 0 0,-10 24 0 16,-1-3 0-16,11-21 0 0,0 0 0 0,-15 17 0 0,0-1 0 15,15-16 0-15,0 0 0 0,0 0 0 0,0 0 0 16,0 0 0-16,0 0 0 0,-14 11 0 0,-1-1 0 16,15-10 0-16,0 0 0 0,0 0 0 15,0 0 0-15,0 0 0 0,0 0 0 0,-12 8 0 0,0-2 0 16,12-6 0-16,0 0 0 0,-3 6 0 0,-3-3 0 15,12 0 0-15,1-3 0 0,4 0 0 0,-2 0 0 16,3-3 0-16,-1 0 0 0,7 0 0 0,-3 0 0 16,6-3 0-16,-4 1 0 0,4-5 0 0,-2 2 0 15,1-1 0-15,-2-4 0 0,6 2 0 0,-4-4 0 16,6-3 0-16,-2 0 0 0,0 0 0 0,-3 1 0 16,0-3 0-16,0-2 0 0,-4 2 0 15,1-1 0-15,-18 21 0 0,0 0 0 0,14-25 0 0,1 3 0 16,-15 22 0-16,0 0 0 0,0 0 0 0,0 0 0 15,0 0 0-15,0 0 0 0,12-25 0 0,-4 1 0 16,-8 24 0-16,0 0 0 0,0 0 0 0,0 0 0 16,7-20 0-16,-1-1 0 0,-6 21 0 0,0 0 0 15,0 0 0-15,0 0 0 0,0-9 0 0,0-2 0 16,0 11 0-16,0 0 0 0,0-3 0 0,0-1 0 16,0 4 0-16,0 0 0 0,3 10 0 0,-3-4 0 15,3 5 0-15,-3 1 0 0,2 6 0 0,1 0 0 16,0 3 0-16,-3-3 0 0,0-18 0 0,0 0 0 15,3 23 0-15,-3 1 0 0,0 6 0 0,0-1 0 0,0-29 0 16,0 0 0-16,-3 30 0 0,0 0 0 0,0-4 0 16,-2 1 0-16,5-27 0 0,0 0 0 0,-9 24 0 15,0 0 0-15,9-24 0 0,0 0 0 0,0 0 0 16,0 0 0-16,-12 17 0 0,-3 1 0 0,15-18 0 16,0 0 0-16,-12 9 0 0,1 0 0 0,-1-6 0 15,0-1 0-15,4-4 0 0,-2-1 0 0,4-6 0 16,-2 0 0-16,2-3 0 0,-3 0 0 0</inkml:trace>
  <inkml:trace contextRef="#ctx0" brushRef="#br1" timeOffset="35967.6117">15524 15466 2048 0,'0'-9'0'0,"-2"35"0"0,-1-16 0 0,0 7 0 16,-3-2 0-16,-1 9 0 0,2-4 0 0,-2 7 0 0,-2 0 0 15,0 8 0-15,-2 1 0 0,2 8 0 16,-1 1 0-16,-1 9 0 0,0-4 0 0,1 6 0 0,-1 0 0 16,5 0 0-16,0 1 0 0,6-4 0 0,-3-2 0 15,6-4 0-15,0-3 0 0,3-4 0 0,-3-3 0 16,5-1 0-16,-1-4 0 0,1-1 0 0,1-5 0 16,-9-26 0-16,0 0 0 0,11 18 0 15,2 0 0-15,-13-18 0 0,0 0 0 0,17 9 0 0,-2-3 0 16,4-6 0-16,-4 0 0 0,-1-6 0 0,-2 0 0 15</inkml:trace>
  <inkml:trace contextRef="#ctx0" brushRef="#br1" timeOffset="37516.4199">15216 15913 2048 0,'0'0'0'0,"0"4"0"0,0-2 0 15,0 1 0-15,0 0 0 0,3 0 0 0,-3-3 0 16,3 3 0-16,-1-3 0 0,5 0 0 0,-4 0 0 16,6 0 0-16,-4-3 0 0,8 0 0 0,-5-3 0 0,6 0 0 15,2-2 0-15,1-4 0 0,2 0 0 0,2-2 0 16,-4-2 0-16,10-2 0 0,-4 0 0 16,1 1 0-16,-1-4 0 0,1 0 0 0,1 1 0 15,-2 2 0-15,-3-3 0 0,-20 21 0 0,0 0 0 0,21-18 0 16,0 1 0-16,-21 17 0 0,0 0 0 0,0 0 0 15,0 0 0-15,20-10 0 0,-2-1 0 0,-3 11 0 16,-3-3 0-16,-2 12 0 0,-2-1 0 0,-1 10 0 16,-1-3 0-16,-4 9 0 0,1 0 0 0,0 12 0 15,-3-2 0-15,0 11 0 0,-3-1 0 0,3 7 0 16,-3-1 0-16,3 4 0 0,-2-4 0 0,-1 1 0 16,0-4 0-16,3-5 0 0,0-1 0 0,0-41 0 15,0 0 0-15,0 0 0 0,0 0 0 0,0 0 0 16,0 0 0-16,3 30 0 0,0-1 0 0,2-11 0 15,1-1 0-15,2-13 0 0,-1-1 0 0,2-6 0 16,-4-3 0-16,7-6 0 0,-3 1 0 0,3-8 0 16,-4 2 0-16,5-7 0 0,-2 0 0 0,4-9 0 15,-3 1 0-15,3 3 0 0,-3-1 0 0,-12 30 0 16,0 0 0-16,0 0 0 0,0 0 0 0,15-24 0 16,0-3 0-16,-1 16 0 0,-1-4 0 0,-2 15 0 15,-2-3 0-15,0 9 0 0,0 0 0 0,-4 8 0 16,1-2 0-16,1 10 0 0,-2-4 0 0,1 4 0 15,0 2 0-15,0 9 0 0,0-3 0 0,0-1 0 16,0 0 0-16,-6-29 0 0,0 0 0 0,5 30 0 0,1 0 0 16,-6-30 0-16,0 0 0 0,0 0 0 15,0 0 0-15,11 27 0 0,-3-1 0 0,4-2 0 16,-3-3 0-16,5-10 0 0,-2 1 0 0,0-9 0 16,0 0 0-16,0-6 0 0,-1-2 0 0,4-8 0 15,-3 2 0-15,2-7 0 0,2 0 0 0,-1-3 0 0,0-2 0 16,5-7 0-16,-2 1 0 0,-18 29 0 0,0 0 0 15,21-27 0-15,-4 0 0 0,-17 27 0 0,0 0 0 16,24-20 0-16,-3-2 0 0,2 11 0 0,-1-4 0 16,-22 15 0-16,0 0 0 0,21 0 0 0,0-3 0 15,-7 9 0-15,-3-3 0 0,-11-3 0 0,0 0 0 16,15 12 0-16,-3-4 0 0,-12-8 0 0,0 0 0 16,0 0 0-16,0 0 0 0,0 0 0 0,0 0 0 15,12 13 0-15,0-2 0 0,-12-11 0 0,0 0 0 16,8 9 0-16,2-3 0 0,-5-3 0 0,1 0 0 15,-3-6 0-15,0 0 0 0,0-3 0 0,-3-3 0 16,-3-2 0-16,0-2 0 0,0 2 0 0,-3-4 0 16,1 0 0-16,-5 1 0 0,10 14 0 0,0 0 0 15,-11-16 0-15,-1 2 0 0,-3 5 0 0,1-2 0 16,-4 4 0-16,0-2 0 0,1 5 0 0,-4 2 0 16,3 8 0-16,-3-3 0 0,2 6 0 0,2 0 0 15,2 6 0-15,1-1 0 0,-1 5 0 0,0-4 0 16,7 5 0-16,-5-3 0 0,8 5 0 0,-4-2 0 15,2 4 0-15,2-3 0 0,5 2 0 0,-4-2 0 16,8 0 0-16,-4 0 0 0,5-1 0 0,-1-2 0 0,-4-18 0 16,0 0 0-16,12 14 0 0,-4 2 0 15,8-5 0-15,-5 1 0 0,7-3 0 0,-1-3 0 16,1-6 0-16,-1 0 0 0,1-2 0 0,1-5 0 0,-1-2 0 16,-3-3 0-16,2-2 0 0,-2-4 0 15,0 0 0-15,-3-3 0 0,-12 21 0 0,0 0 0 0,11-23 0 16,-2-1 0-16,-9 24 0 0,0 0 0 0,0 0 0 15,0 0 0-15,0 0 0 0,0 0 0 0,12-24 0 16,-3 1 0-16,-9 23 0 16,0 0 0-16,6-15 0 0,-1 0 0 0,-2 12 0 0,-3 0 0 0,0 9 0 15,0 0 0-15,0 6 0 0,0 0 0 0,0 2 0 16,-3 1 0-16,6 6 0 0,-3-3 0 0,0-18 0 16,0 0 0-16,3 23 0 0,1-2 0 0,-4-21 0 15,0 0 0-15,8 24 0 0,-2-3 0 0,-6-21 0 16,0 0 0-16,11 20 0 0,3-2 0 0,0-5 0 15,1-2 0-15,2-5 0 0,2-2 0 0,-1-8 0 16,-4-2 0-16,4-2 0 0,-4-5 0 0,4-2 0 16,-3-3 0-16,1-2 0 0,-5-2 0 0,3-7 0 15,2-1 0-15,-2 2 0 0,-2-2 0 0,-12 30 0 16,0 0 0-16,12-30 0 0,0-3 0 0,-12 33 0 16,0 0 0-16,0 0 0 0,0 0 0 0,12-27 0 15,-4 1 0-15,2 11 0 0,-5-3 0 0,-2 15 0 16,0 0 0-16,0 13 0 0,-3-2 0 0,0 10 0 15,0-3 0-15,0 8 0 0,-3-2 0 0,3 6 0 16,-3 0 0-16,3-27 0 0,0 0 0 0,-3 33 0 16,1-2 0-16,2-31 0 0,0 0 0 0,0 0 0 0,0 0 0 15,0 0 0-15,0 0 0 0,0 30 0 16,0-3 0-16,2-7 0 0,-2 1 0 0,3-11 0 0,0-2 0 16,3-8 0-16,-3-3 0 0,2-6 0 15,-1-2 0-15,5-7 0 0,-4 0 0 0,1-6 0 0,1-2 0 16,5-9 0-16,-3-5 0 0,2-1 0 0,-1-3 0 15,1-1 0-15,2-2 0 0,-13 47 0 16,0 0 0-16,0 0 0 0,0 0 0 0,0 0 0 16,0 0 0-16,14-39 0 0,-3-2 0 0,-11 41 0 0,0 0 0 15,10-19 0-15,-2 2 0 0,1 23 0 0,-3-3 0 16,-3 12 0-16,0-1 0 0,0 8 0 0,0-5 0 16,3 10 0-16,-3-3 0 0,2 11 0 0,-2-2 0 15,7 0 0-15,-5-1 0 0,5 0 0 0,-4-2 0 16,6 0 0-16,-3-3 0 0,2-3 0 0,1-1 0 15,3-2 0-15,0-4 0 0,2-2 0 0,1-3 0 16,-1-2 0-16,-2-4 0 0,3-1 0 0,1-2 0 16,2-3 0-16,-2-3 0 0</inkml:trace>
  <inkml:trace contextRef="#ctx0" brushRef="#br1" timeOffset="38404.0922">19005 15226 2048 0,'6'0'0'0,"-26"-6"0"16,11 2 0-16,-3 1 0 0,1-2 0 0,-4 2 0 0,0-3 0 16,0 0 0-16,-2 0 0 0,-1 0 0 0,-1-3 0 15,5 3 0-15,-5 0 0 0,2 0 0 0,-1 0 0 16,4 0 0-16,-1 0 0 0,3 3 0 0,-3 1 0 16,4-2 0-16,-4 2 0 0,6 2 0 0,-4 0 0 15,5 2 0-15,-4-2 0 0,3 6 0 0,0-3 0 16,0 9 0-16,-3-3 0 0,4 6 0 0,-4-3 0 15,3 9 0-15,-2-3 0 0,1 5 0 0,-1 1 0 16,-1 11 0-16,-3-2 0 0,1 5 0 16,-3 1 0-16,17-39 0 0,0 0 0 0,-14 42 0 15,-4 0 0-15,18-42 0 0,0 0 0 0,0 0 0 0,0 0 0 16,0 0 0-16,0 0 0 0,-11 38 0 0,-5-3 0 16,11-5 0-16,-1 0 0 0,9-12 0 15,-3-3 0-15,8-7 0 0,-2 1 0 16,7-7 0-16,-2 2 0 0,4-4 0 0,-1 0 0 0,8-4 0 0,-4 2 0 15,5-1 0-15,1 0 0 0,6 0 0 0,-4-2 0 16,4 2 0-16,-3-4 0 0,-1 7 0 0,-2 0 0 16,0 4 0-16,-3-4 0 0,-4 6 0 0,1-4 0 15,-18-2 0-15,0 0 0 0,14 12 0 0,2-3 0 16,-7 6 0-16,-1-1 0 0,-2 4 0 16,-2 0 0-16,-4 0 0 0,-4-4 0 0,-2 4 0 0,1 0 0 15,-1 1 0-15,-4-5 0 0,-2 1 0 0,1 0 0 16,11-15 0-16,0 0 0 0,-13 15 0 0,-1 0 0 15,14-15 0-15,0 0 0 0,0 0 0 0,0 0 0 16,-15 11 0-16,-2-2 0 0,17-9 0 0,0 0 0 16,-18 6 0-16,0 0 0 0,18-6 0 0,0 0 0 15,-12 0 0-15,-2 0 0 0,5-6 0 0,0-3 0 0</inkml:trace>
  <inkml:trace contextRef="#ctx0" brushRef="#br1" timeOffset="38750.2397">18149 16118 2048 0,'0'0'0'0,"5"6"0"0,0 0 0 15,4 4 0-15,-1-5 0 0,5 4 0 0,-2-4 0 16,7 1 0-16,-3-3 0 0,11 4 0 16,-2-5 0-16,11 1 0 0,-1 0 0 0,6 0 0 0,-1 1 0 0,11-2 0 15,-1-2 0-15,12 3 0 0,1 0 0 16,10-3 0-16,-2 0 0 0,-1-3 0 0,-4 0 0 0,-3 1 0 16,1-2 0-16,-8 4 0 0,1-3 0 0,-8 3 0 15,0-3 0-15,-4 3 0 0,-3 0 0 0,-3 0 0 16,-1 0 0-16,-37 0 0 0,0 0 0 0,39 3 0 15,-4-3 0-15,-35 0 0 0,0 0 0 0,0 0 0 16,0 0 0-16,0 0 0 0,0 0 0 0,41 3 0 0,2 1 0 16</inkml:trace>
  <inkml:trace contextRef="#ctx0" brushRef="#br1" timeOffset="39368.0764">19204 16479 2048 0,'0'0'0'16,"0"0"0"-16,-3 0 0 0,3 0 0 0,-3 0 0 0,3 0 0 16,-3 0 0-16,0 0 0 0,-3 0 0 0,1 0 0 15,-4 0 0-15,-3 0 0 0,0 0 0 0,-3 0 0 16,-2 0 0-16,2 0 0 0,-2 0 0 0,-2 4 0 16,-1-4 0-16,-1 5 0 0,0-2 0 0,0 6 0 15,1-3 0-15,-1 10 0 0,-3-5 0 0,0 10 0 16,-3-3 0-16,4 8 0 0,-1-2 0 0,6 6 0 15,-2-4 0-15,5 7 0 0,0-3 0 0,3 5 0 16,1-2 0-16,2 8 0 0,-3 1 0 0,6 2 0 16,0-2 0-16,9-3 0 0,-3-1 0 0,9-3 0 15,-3-2 0-15,6-7 0 0,-4 2 0 0,10-4 0 16,-3-5 0-16,6 3 0 0,-3-5 0 0,4-2 0 16,-1 1 0-16,4-5 0 0,-1 1 0 0,2-6 0 15,-3-3 0-15,1-1 0 0,0-2 0 0,0-2 0 16,-1-1 0-16,-1-3 0 0,-1-3 0 0,-4 0 0 15,-2 0 0-15,-15 9 0 0,0 0 0 0,11-12 0 16,-2 0 0-16,0-2 0 0,0-4 0 0,-3 0 0 16,-3-3 0-16,-3 4 0 0,-3-5 0 0,0 5 0 15,-3-1 0-15,-2 0 0 0,-5 0 0 0,2 4 0 16,-4-4 0-16,-3 4 0 0,0-2 0 0,1 5 0 16,-5-1 0-16,-2 0 0 0,1 0 0 0,23 12 0 15,0 0 0-15,-30-11 0 0,1-2 0 0,-1 7 0 16,-3-3 0-16,33 9 0 0,0 0 0 0,-30-3 0 15,1 0 0-15,29 3 0 0,0 0 0 0,-26 0 0 16,-3 0 0-16,2 3 0 0,0 0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09:17.547"/>
    </inkml:context>
    <inkml:brush xml:id="br0">
      <inkml:brushProperty name="width" value="0.05292" units="cm"/>
      <inkml:brushProperty name="height" value="0.05292" units="cm"/>
      <inkml:brushProperty name="color" value="#0070C0"/>
    </inkml:brush>
    <inkml:brush xml:id="br1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11500 6404 2048 0,'4'-4'0'0,"-20"20"0"16,11-10 0-16,-1 3 0 0,-1-1 0 0,1 5 0 15,-2-2 0-15,2 4 0 0,-2-3 0 0,1 4 0 16,-2-5 0-16,4 4 0 0,-2-1 0 0,0 5 0 16,-1-2 0-16,2 4 0 0,-3-3 0 0,0 2 0 15,0 1 0-15,4 2 0 0,-4 2 0 0,0 4 0 16,0 0 0-16,3 5 0 0,-2-5 0 0,1 4 0 15,1-1 0-15,1 5 0 0,-1-5 0 16,3 6 0-16,0-2 0 0,3 5 0 0,-4 0 0 0,8 5 0 16,-4-2 0-16,3-3 0 0,0 0 0 0,0-2 0 15,0 0 0-15,2-1 0 0,-2 1 0 0,3-4 0 16,1 1 0-16,-2-1 0 0,1-3 0 0,0-1 0 16,-1-4 0-16,2-1 0 0,-1 1 0 0,2 0 0 15,-2 0 0-15,-6-27 0 0,0 0 0 0,6 23 0 16,0 0 0-16,-6-23 0 0,0 0 0 15,0 0 0-15,0 0 0 0,9 25 0 0,-3-5 0 0,-6-20 0 16,0 0 0-16,0 0 0 0,0 0 0 0,5 18 0 16,-2-1 0-16,-3-17 0 0,0 0 0 15,0 9 0-15,0-2 0 0,0-7 0 0,0 0 0 0,-5 3 0 16,-1-3 0-16,-3-3 0 0,-3-4 0 0,1-2 0 16,-1-2 0-16,0 2 0 0,-3-3 0 0,3 0 0 0,1 1 0 15,11 11 0-15,0 0 0 0,-12-13 0 16,-3 1 0-16,15 12 0 0,0 0 0 0,0 0 0 15,0 0 0-15,0 0 0 0,0 0 0 0,-11-11 0 0,-2-1 0 16,13 12 0-16,0 0 0 0,0 0 0 16,0 0 0-16,-8-9 0 0,-5-3 0 0,13 12 0 0,0 0 0 15,-3-6 0-15,0 1 0 0,3 5 0 0,0 0 0 16,0 0 0-16,0 0 0 0,0 0 0 16,0 0 0-16,6 5 0 0,-3 1 0 0,7 3 0 0,-5 0 0 15,-5-9 0-15,0 0 0 0,13 12 0 0,-5 0 0 16,-8-12 0-16,0 0 0 0,0 0 0 15,0 0 0-15,12 11 0 0,-3 2 0 0,-9-13 0 0,0 0 0 16,0 0 0-16,0 0 0 0,0 0 0 0,0 0 0 16,12 12 0-16,-1-4 0 0,-11-8 0 0,0 0 0 0,12 6 0 15,0 1 0-15,-12-7 0 0,0 0 0 16,11 0 0-16,2 0 0 0,-13 0 0 0,0 0 0 0,11-7 0 16,1 1 0-16,-12 6 0 0,0 0 0 15,12-8 0-15,-1-1 0 0,-11 9 0 0,0 0 0 16,17-13 0-16,-3-1 0 0,-14 14 0 0,0 0 0 15,15-15 0-15,-1 0 0 0,-14 15 0 0,0 0 0 16,18-21 0-16,-3 1 0 0</inkml:trace>
  <inkml:trace contextRef="#ctx0" brushRef="#br0" timeOffset="416.9847">10253 6867 2048 0,'0'0'0'0,"3"0"0"16,-3 0 0-16,2 0 0 0,-2 0 0 0,3 0 0 16,0 0 0-16,3 3 0 0,-2-3 0 0,4 2 0 15,-2-2 0-15,9 3 0 0,-3 0 0 0,2 0 0 16,1 0 0-16,7-1 0 0,-5 2 0 0,4-1 0 15,-1 0 0-15,1 3 0 0,0-2 0 0,0 1 0 0,-1 1 0 16,2-1 0-16,-5 2 0 0,1 2 0 16,0 0 0-16,-18-9 0 0,0 0 0 0,0 0 0 15,0 0 0-15,17 9 0 0,-2 0 0 0</inkml:trace>
  <inkml:trace contextRef="#ctx0" brushRef="#br0" timeOffset="670.1351">10510 6673 2048 0,'0'0'0'0,"0"4"0"0,0-4 0 0,0 2 0 0,0-2 0 16,0 0 0-16,0-2 0 0,0 2 0 0,0-4 0 16,0 4 0-16,0 0 0 0,0 4 0 0,0-4 0 15,0 6 0-15,0-4 0 0,0 10 0 0,-3-2 0 16,0 5 0-16,0-1 0 0,3 7 0 0,-3 0 0 15,3 3 0-15,-3-1 0 0,3 6 0 0,0-2 0 16,0 0 0-16,-2 0 0 0,2 0 0 0,0-4 0 16,0-23 0-16,0 0 0 0,0 0 0 0,0 0 0 15,0 0 0-15,0 0 0 0,0 27 0 0,0-3 0 16,2-1 0-16,-2-2 0 0</inkml:trace>
  <inkml:trace contextRef="#ctx0" brushRef="#br0" timeOffset="1100.0521">10605 6677 2048 0,'0'0'0'0,"0"0"0"0,0-4 0 0,0 2 0 16,0-1 0-16,3 0 0 0,-3-3 0 0,4 0 0 15,-2-3 0-15,4 0 0 0,-3 1 0 0,6-5 0 16,-4 2 0-16,5 2 0 0,-2-3 0 0,4 3 0 15,-3 1 0-15,3 2 0 0,-4-4 0 0,6 4 0 16,-3 1 0-16,0 2 0 0,-1-3 0 0,1 6 0 16,-2-3 0-16,0 6 0 0,0-3 0 0,0 6 0 15,-3-3 0-15,0 5 0 0,0-1 0 0,-3 1 0 16,-3 1 0-16,0 3 0 0,-3 0 0 0,0 3 0 16,0-1 0-16,0 1 0 0,-4 0 0 0,5 0 0 15,-4-4 0-15,3 5 0 0,-3-1 0 0,3 0 0 16,1-4 0-16,-1 4 0 0,-1-3 0 0,4 0 0 15,-3-3 0-15,6 3 0 0,-3-4 0 0,4 1 0 16,-4 0 0-16,5-3 0 0,1 0 0 0,3-2 0 16,-4-2 0-16,8 1 0 0,-2-3 0 0,4-3 0 15,-3 1 0-15,3-2 0 0,-3 1 0 0,7-3 0 16,-5-1 0-16,4 2 0 0,-4-4 0 0,-14 9 0 16,0 0 0-16,18-5 0 0,-1-4 0 0,-17 9 0 15,0 0 0-15,0 0 0 0,0 0 0 0,16-6 0 16,-2 0 0-16</inkml:trace>
  <inkml:trace contextRef="#ctx0" brushRef="#br0" timeOffset="1900.0035">11710 8471 2048 0,'0'0'0'0,"3"0"0"16,0 0 0-16,3 0 0 0,-3 0 0 0,3 0 0 16,-3 0 0-16,3 0 0 0,-4 0 0 0,8 0 0 15,-4 0 0-15,5 0 0 0,2 0 0 0,2 0 0 16,0 0 0-16,2 0 0 0,1 0 0 0,2 0 0 16,1 0 0-16,3 0 0 0,0 0 0 0,9 0 0 15,-3 0 0-15,2 0 0 0,-3 0 0 0,4 0 0 16,0 0 0-16,2 0 0 0,0 0 0 0,6 0 0 15,-2 0 0-15,9 0 0 0,-3 0 0 0,1 0 0 16,-1 0 0-16,3 3 0 0,-3-1 0 0,1 1 0 16,-1-3 0-16,0 4 0 0,-2-1 0 0,2 0 0 15,-1 0 0-15,2 0 0 0,-3-3 0 0,2 3 0 16,-1 0 0-16,-2 0 0 0,0 0 0 0,1 0 0 16,-1 0 0-16,0-1 0 0,-1 2 0 0,1-2 0 15,-4 1 0-15,1 4 0 0,-4-5 0 0,1 2 0 16,0-2 0-16,-1 1 0 0,-3 0 0 0,-32-3 0 0,0 0 0 15,0 0 0-15,0 0 0 0,31 3 0 0,-4 0 0 16,-27-3 0-16,0 0 0 0,0 0 0 16,0 0 0-16,29 6 0 0,1-3 0 0</inkml:trace>
  <inkml:trace contextRef="#ctx0" brushRef="#br0" timeOffset="2799.8535">12689 7314 2048 0,'0'-6'0'0,"0"27"0"0,0-12 0 0,0 3 0 15,0-1 0-15,-3 8 0 0,0-4 0 0,0 3 0 0,-3-1 0 16,0 4 0-16,-3-1 0 0,2 4 0 0,-1-3 0 15,-2 2 0-15,2 1 0 0,-4 6 0 0,0 1 0 16,1-2 0-16,-2-3 0 0,13-26 0 0,0 0 0 16,-8 29 0-16,-1-2 0 0,9-27 0 0,0 0 0 15,-6 27 0-15,-3 0 0 0,9-27 0 0,0 0 0 16,0 23 0-16,-3 1 0 0,3-24 0 16,0 0 0-16,6 18 0 0,0 0 0 0,6-6 0 15,-4-3 0-15,8-3 0 0,-2-3 0 0,4-1 0 0,-4 1 0 0,4 0 0 16,1-3 0-16,1 0 0 0,1 0 0 15,3 0 0-15,-4-3 0 0,4 0 0 0,0 1 0 0,6 2 0 16,-3-3 0-16,-27 3 0 0,0 0 0 16,26-3 0-16,0 0 0 0,-26 3 0 0,0 0 0 15,0 0 0-15,0 0 0 0,0 0 0 0,0 0 0 0,32-3 0 16,-2-3 0-16</inkml:trace>
  <inkml:trace contextRef="#ctx0" brushRef="#br0" timeOffset="3051.0674">12910 7611 2048 0,'0'0'0'0,"0"0"0"15,0 0 0-15,0 0 0 0,0 0 0 0,0 0 0 16,0 0 0-16,0 3 0 0,0 0 0 0,0 4 0 16,0-5 0-16,0 7 0 0,0-4 0 0,0 8 0 15,0-5 0-15,0 7 0 0,0 0 0 0,0 2 0 16,0-1 0-16,0 4 0 0,-2 1 0 0,-1 3 0 15,0-4 0-15,3 4 0 0,-3-3 0 0,3-21 0 16,0 0 0-16,0 27 0 0,-3-4 0 0,3-23 0 16,0 0 0-16,0 32 0 0,0-1 0 0,0-31 0 15,0 0 0-15,0 32 0 0,-3 1 0 0,3-33 0 16,0 0 0-16,0 36 0 0,0-3 0 0</inkml:trace>
  <inkml:trace contextRef="#ctx0" brushRef="#br0" timeOffset="3784.538">12851 8842 2048 0,'0'0'0'0,"0"0"0"0,0 0 0 15,0 0 0-15,-2 0 0 0,-1 0 0 0,0 0 0 16,-3 0 0-16,-1 0 0 0,1 2 0 0,0-2 0 16,-3 3 0-16,1 0 0 0,-2 3 0 0,-1 0 0 15,0 6 0-15,-2-3 0 0,2 5 0 0,-4 2 0 16,3 2 0-16,1 0 0 0,-2 2 0 0,-1 1 0 0,-1 6 0 15,0-1 0-15,2 3 0 0,2-2 0 16,2 3 0-16,0-3 0 0,3 3 0 0,0-3 0 0,3 2 0 16,1 0 0-16,2 1 0 0,0-3 0 0,2 2 0 15,1-1 0-15,6-2 0 0,-2 1 0 0,1-4 0 16,1 1 0-16,2-3 0 0,1-3 0 16,-12-18 0-16,0 0 0 0,16 14 0 0,-4-2 0 0,8-2 0 15,-2-5 0-15,-18-5 0 0,0 0 0 0,24 6 0 16,-4-3 0-16,4-6 0 0,-3 0 0 0,-21 3 0 15,0 0 0-15,23-6 0 0,-2-3 0 0,-21 9 0 16,0 0 0-16,21-13 0 0,-3 2 0 0,-3-4 0 16,0-2 0-16,-15 17 0 0,0 0 0 0,9-21 0 15,-1 1 0-15,-5-1 0 0,0-1 0 0,-6 5 0 16,0-4 0-16,-3 6 0 0,-2 0 0 0,-2 3 0 16,-1 1 0-16,-4 5 0 0,0-3 0 0,-3 6 0 15,1-3 0-15,-2 6 0 0,2 0 0 0,-1 3 0 16,-3 0 0-16,4 3 0 0,-1 0 0 0,3 3 0 15,-3-1 0-15,4 4 0 0,-1 0 0 16,15-12 0-16,0 0 0 0,-13 15 0 0,-2 1 0 0,9 1 0 16,-2-2 0-16,8-15 0 0,0 0 0 0,-3 20 0 15,0-2 0-15</inkml:trace>
  <inkml:trace contextRef="#ctx0" brushRef="#br0" timeOffset="4334.0796">14902 8364 2048 0,'0'0'0'0,"0"3"0"0,0 0 0 0,0 3 0 15,0 0 0-15,0 2 0 0,0 2 0 16,0 4 0-16,0-2 0 0,0 9 0 0,0-3 0 16,0 6 0-16,-3-3 0 0,0 2 0 0,0 1 0 0,3 6 0 15,-4-4 0-15,4 1 0 0,-2 0 0 16,2-27 0-16,0 0 0 0,0 26 0 0,-3-2 0 0,3-24 0 16,0 0 0-16,0 0 0 0,0 0 0 0,0 30 0 15,0-3 0-15</inkml:trace>
  <inkml:trace contextRef="#ctx0" brushRef="#br0" timeOffset="4517.1413">14593 8678 2048 0,'0'0'0'0,"0"0"0"15,0 0 0-15,6 0 0 0,-3 0 0 0,3 0 0 16,1 0 0-16,2 0 0 15,-1 0 0-15,8 0 0 0,-2 0 0 0,4-3 0 16,-1 0 0-16,7 1 0 0,-3-1 0 0,2-1 0 0,1-2 0 16,6 0 0-16,-1-2 0 0,4 2 0 0,-4-4 0 0</inkml:trace>
  <inkml:trace contextRef="#ctx0" brushRef="#br0" timeOffset="5291.1259">16493 7620 2048 0,'0'0'0'0,"-6"0"0"0,0 0 0 16,-3 0 0-16,1 0 0 0,-4 0 0 0,0 0 0 15,0 0 0-15,-3 0 0 0,-3 0 0 0,-3 0 0 16,3 0 0-16,-3 0 0 0,1 4 0 0,-1-4 0 16,0 2 0-16,2-2 0 0,-2 3 0 0,0 0 0 0,3 0 0 15,-3 0 0-15,6-1 0 0,-3 2 0 16,4-1 0-16,-1 0 0 0,15-3 0 0,0 0 0 0,-12 6 0 15,-3-4 0-15,15-2 0 0,0 0 0 0,-11 9 0 16,-2-2 0-16,13-7 0 0,0 0 0 0,-8 14 0 16,-4-2 0-16,12-12 0 0,0 0 0 0,-8 18 0 15,-3-1 0-15,11-17 0 0,0 0 0 0,0 0 0 16,0 0 0-16,-5 21 0 0,-1 0 0 0,6-21 0 16,0 0 0-16,0 0 0 0,0 0 0 0,0 0 0 15,0 0 0-15,0 20 0 0,-3 2 0 0,9-5 0 16,-3-1 0-16,5-5 0 0,3-2 0 0,0-4 0 15,0 2 0-15,5-1 0 0,-2-3 0 0,4 0 0 16,0-3 0-16,2 3 0 0,-2-3 0 0,6 3 0 16,-4-1 0-16,2 1 0 0,-1-3 0 0,2 3 0 15,-2 0 0-15,0 4 0 0,-4-5 0 0,1 4 0 16,-4 0 0-16,1 3 0 0,0 0 0 0,-2 3 0 16,-2-4 0-16,-11-8 0 0,0 0 0 0,9 13 0 15,-2-2 0-15,-5 4 0 0,-2 0 0 0,-2 1 0 16,-5-2 0-16,1 4 0 0,-2-3 0 0,-5-1 0 15,-1-2 0-15,-2 3 0 0,1-3 0 0,15-12 0 16,0 0 0-16,-18 8 0 0,1 1 0 0,-4-3 0 16,-3 0 0-16,24-6 0 0,0 0 0 0,-19 6 0 15,-5 0 0-15,24-6 0 0,0 0 0 0,-28 6 0 16,-1-3 0-16</inkml:trace>
  <inkml:trace contextRef="#ctx0" brushRef="#br0" timeOffset="5733.4575">14748 8663 2048 0,'0'0'0'0,"0"0"0"0,0 0 0 16,0 0 0-16,0 0 0 0,0 0 0 0,0 0 0 0,0 0 0 16,0 0 0-16,2 0 0 0,1 0 0 0,3 0 0 15,-3 0 0-15,6 0 0 0,-3 0 0 16,6 0 0-16,1 0 0 0,1 0 0 0,1 0 0 0,5 0 0 16,-2 0 0-16,2 0 0 0,1-3 0 0,6 0 0 15,-3 0 0-15,9 3 0 0,-3-3 0 0,2 1 0 16,-2-4 0-16,2 3 0 0,1-3 0 0,0 3 0 15,-1-3 0-15</inkml:trace>
  <inkml:trace contextRef="#ctx0" brushRef="#br0" timeOffset="6255.7518">15794 8750 2048 0,'0'0'0'0,"3"0"0"0,-1 0 0 0,7 0 0 0,-2 0 0 16,4 0 0-16,-2 0 0 0,6 0 0 0,0 0 0 15,6 0 0-15,-4-3 0 0,7 0 0 0,0 1 0 16,8 2 0-16,1-4 0 0,3 4 0 0,-1-3 0 16,10 0 0-16,-4-3 0 0,7 2 0 0,-1 2 0 0,0-1 0 15,0 0 0-15,4 0 0 0,-4 0 0 0,-2 3 0 16,-4 0 0-16,-5 0 0 0,-4-4 0 15,-32 4 0-15,0 0 0 0,34 0 0 0,-6 0 0 16,-28 0 0-16,0 0 0 0,33 7 0 0,-2-4 0 0</inkml:trace>
  <inkml:trace contextRef="#ctx0" brushRef="#br0" timeOffset="6954.6548">16449 9046 2048 0,'0'0'0'0,"0"0"0"0,-3 0 0 0,0 0 0 15,0 0 0-15,0 0 0 0,-2 0 0 0,-2 0 0 16,-2 0 0-16,1 0 0 0,-2 0 0 0,-1 0 0 0,-2 0 0 15,1 3 0-15,-2 0 0 0,-2 3 0 16,2 0 0-16,-1 6 0 0,-2-3 0 0,2 5 0 0,-2 1 0 16,-2 3 0-16,2 0 0 0,-2 6 0 0,-2-1 0 15,4 4 0-15,-1 0 0 0,4 3 0 16,-4-1 0-16,6 3 0 0,-3-2 0 0,7 3 0 0,-4-3 0 16,3 2 0-16,0-2 0 0,6 2 0 0,0-1 0 15,3-2 0-15,0 0 0 0,6 1 0 0,-3-3 0 16,5-3 0-16,-1-1 0 0,5 0 0 0,-1-1 0 15,4-5 0-15,-3 1 0 0,3-3 0 0,-1-3 0 16,4-1 0-16,-4-1 0 0,5-4 0 0,-1 0 0 16,0-3 0-16,0 0 0 0,2-3 0 0,-2 0 0 15,-1-3 0-15,1-4 0 0,3 2 0 0,-4-1 0 16,1-3 0-16,-3-3 0 0,-15 12 0 0,0 0 0 16,16-15 0-16,-5 0 0 0,-2-3 0 0,0 1 0 15,-3-1 0-15,0-3 0 0,-6 21 0 0,0 0 0 16,0-17 0-16,-3-5 0 0,3 22 0 0,0 0 0 15,-12-14 0-15,0-4 0 0,-5 6 0 0,-1-2 0 16,-7 4 0-16,2-1 0 0,-3 5 0 0,-1-3 0 16,0 5 0-16,1 1 0 0,2 3 0 0,-4 0 0 15,28 0 0-15,0 0 0 0,-23 7 0 0,0-2 0 0,23-5 0 16,0 0 0-16,-19 10 0 0,2-2 0 16,17-8 0-16,0 0 0 0,-5 13 0 0,-5-1 0 0</inkml:trace>
  <inkml:trace contextRef="#ctx0" brushRef="#br0" timeOffset="7334.6618">17471 8654 2048 0,'0'0'0'0,"3"0"0"16,1 0 0-16,4 0 0 0,-2 0 0 0,5 0 0 15,-1 0 0-15,4 3 0 0,1-3 0 0,5 3 0 16,-2-3 0-16,6 3 0 0,0 1 0 0,8-1 0 16,-2-1 0-16,2 1 0 0,-2 0 0 0,-1 3 0 15,2-3 0-15,-2 3 0 0,1 0 0 0</inkml:trace>
  <inkml:trace contextRef="#ctx0" brushRef="#br0" timeOffset="7566.9021">17527 8972 2048 0,'0'0'0'0,"0"3"0"15,0 0 0-15,0 3 0 0,0-3 0 0,3 0 0 0,-3 0 0 16,3-1 0-16,0-2 0 0,3 4 0 0,0-4 0 16,6 2 0-16,-4-2 0 0,10 3 0 0,-4-3 0 15,7 0 0-15,1 0 0 0,5 0 0 0,-3 0 0 16,8-3 0-16,0 1 0 0,4-2 0 0,-3-1 0 0</inkml:trace>
  <inkml:trace contextRef="#ctx0" brushRef="#br0" timeOffset="8303.6951">19412 8372 2048 0,'0'0'0'0,"0"0"0"0,0-2 0 16,0-1 0-16,0 0 0 0,0 0 0 0,0-4 0 0,-3 2 0 15,0-4 0-15,0 1 0 0,-3-2 0 0,0 2 0 16,-1-4 0-16,2 3 0 0,-4 0 0 0,0 3 0 16,-3-2 0-16,-2 2 0 0,-1-4 0 0,0 4 0 15,-3 0 0-15,1 3 0 0,-4-3 0 0,0 6 0 16,-3-2 0-16,3 4 0 0,-2-2 0 0,-1 6 0 16,1-3 0-16,-4 6 0 0,1 1 0 0,1 4 0 15,-2-2 0-15,7 3 0 0,-3 0 0 0,4 6 0 16,2-5 0-16,17-16 0 0,0 0 0 0,-15 22 0 0,1-1 0 15,1 2 0-15,2 1 0 0,5 0 0 16,-4 0 0-16,10-1 0 0,-3-1 0 0,6-5 0 0,1 1 0 16,-4-18 0-16,0 0 0 0,9 17 0 0,-3-2 0 15,-6-15 0-15,0 0 0 0,14 15 0 0,-1-3 0 16,4-3 0-16,1 0 0 0,3-4 0 0,-1-2 0 16,1 0 0-16,-3-3 0 0,2-3 0 0,-1-3 0 15,2 0 0-15,-1 1 0 0,-2-4 0 16,-4-3 0-16,4 0 0 0,-4 0 0 0,2-2 0 0,-2-4 0 15,1 0 0-15,-2 0 0 0,-5 1 0 0,2-1 0 16,-2 0 0-16,1 0 0 0,-4 4 0 16,2-2 0-16,-1 4 0 0,-3-2 0 0,2 2 0 0,-2 0 0 15,0 6 0-15,0-3 0 0,1 2 0 0,-4 2 0 16,3 2 0-16,-1 0 0 0,1 6 0 0,-3-3 0 16,0 6 0-16,0-4 0 0,0 8 0 15,0-2 0-15,0 8 0 0,-3-4 0 0,3 5 0 0,0-2 0 16,0 6 0-16,-2-3 0 0,2 3 0 0,0 0 0 15,0-1 0-15,0 1 0 0,2 2 0 0,-2-1 0 16,3-2 0-16,-3 1 0 0,3-1 0 0,-3-2 0 16,0-18 0-16,0 0 0 0,0 0 0 0,0 0 0 15,3 21 0-15,-3 0 0 0,0-21 0 0,0 0 0 0,3 18 0 16,-3 0 0-16,-3-3 0 0,0-1 0 0</inkml:trace>
  <inkml:trace contextRef="#ctx0" brushRef="#br0" timeOffset="8683.5886">18434 9114 2048 0,'0'0'0'0,"0"0"0"0,0 0 0 16,0 0 0-16,0 0 0 0,3 0 0 0,-3 0 0 0,6 0 0 16,-3 0 0-16,5 0 0 0,2 0 0 0,4 0 0 15,-2 0 0-15,6 0 0 0,1 0 0 0,1 0 0 16,1 0 0-16,5 0 0 0,-2 0 0 0,11 0 0 16,-2 0 0-16,6 0 0 0,-4-3 0 0,12 0 0 15,-3-3 0-15,11 3 0 0,-6-3 0 0,7 3 0 16,-2-2 0-16,8 2 0 0,-3 0 0 0,1 0 0 15,-4-1 0-15,-6 4 0 0,1-3 0 0,0 1 0 16,-2-1 0-16,-1 0 0 0,0-3 0 0,-4 6 0 16,-3-3 0-16,-3 3 0 0,-1-3 0 0,-1 3 0 15,-1 0 0-15,-35 0 0 0,0 0 0 0,0 0 0 16,0 0 0-16,41 0 0 0,-3-3 0 0</inkml:trace>
  <inkml:trace contextRef="#ctx0" brushRef="#br0" timeOffset="9269.6204">19311 9233 2048 0,'0'0'0'0,"-3"0"0"0,0 0 0 0,0 0 0 0,-2 0 0 15,1 0 0-15,1 0 0 0,-3 0 0 0,1 0 0 0,-4 3 0 16,0-3 0-16,-3 3 0 0,1 0 0 16,-2 3 0-16,-2-3 0 0,0 6 0 0,-2-4 0 15,2 8 0-15,-3-4 0 0,0 5 0 0,0-2 0 0,4 3 0 16,-4-1 0-16,4 4 0 0,-4 0 0 0,-1 6 0 15,1-4 0-15,4 7 0 0,-1-4 0 16,3 5 0-16,-3-2 0 0,7 1 0 0,-1-1 0 16,3 2 0-16,0-2 0 0,3 1 0 0,0-1 0 0,6 1 0 15,0 0 0-15,3-4 0 0,-3 1 0 0,9 0 0 16,-4-3 0-16,5 0 0 0,-2-3 0 0,-11-18 0 16,0 0 0-16,18 14 0 0,-4 1 0 0,7-3 0 15,1 0 0-15,-22-12 0 0,0 0 0 16,30 9 0-16,-5-3 0 0,5-3 0 0,-3-1 0 0,2-4 0 15,-2-1 0-15,-3-3 0 0,-4-3 0 0,-1 0 0 16,-1 0 0-16,-4-3 0 0,-2 0 0 0,0-2 0 16,-1-1 0-16,-5-3 0 0,0 0 0 0,0 3 0 15,-3-3 0-15,-3 1 0 0,0-1 0 0,-3 3 0 16,-3-3 0-16,-3 3 0 0,0 0 0 0,-2 4 0 16,-4-4 0-16,0 6 0 0,-3-3 0 0,1 6 0 15,-1-2 0-15,-3 5 0 0,0-4 0 0,0 4 0 16,0 1 0-16,21 2 0 0,0 0 0 0,-20 2 0 15,-1 1 0-15,21-3 0 0,0 0 0 0,0 0 0 16,0 0 0-16,0 0 0 0,0 0 0 0,-18 7 0 16,1-1 0-16,5 3 0 0,-2-4 0 0</inkml:trace>
  <inkml:trace contextRef="#ctx0" brushRef="#br0" timeOffset="10000.1593">19338 8332 2048 0,'0'0'0'0,"0"0"0"0,-3 0 0 0,3 0 0 0,-3 0 0 15,3 0 0-15,-3 0 0 0,3 0 0 0,0 0 0 16,0 0 0-16,0 0 0 0,0 0 0 0,-3 0 0 16,3 3 0-16,0-3 0 0,0 3 0 0,0-1 0 0,0 4 0 15,0-3 0-15,0 6 0 0,0 0 0 0,0 3 0 16,-4-3 0-16,4 6 0 0,-2-1 0 15,2 4 0-15,-3-3 0 0,0 3 0 0,0 0 0 0,3 3 0 16,-3-4 0-16,3 4 0 0,0-3 0 0,0 2 0 16,-3-2 0-16,3-18 0 0,0 0 0 0,0 21 0 15,0 0 0-15,0-21 0 0,0 0 0 0,-3 24 0 16,1-1 0-16,2-23 0 0,0 0 0 0,0 0 0 16,0 0 0-16,0 30 0 0,-3 0 0 0,3-30 0 15,0 0 0-15,0 0 0 0,0 0 0 0,0 0 0 16,0 0 0-16,0 29 0 0,0-2 0 0,0-27 0 15,0 0 0-15,0 0 0 0,0 0 0 0,5 20 0 16,1 1 0-16</inkml:trace>
  <inkml:trace contextRef="#ctx0" brushRef="#br0" timeOffset="11366.9374">20292 9160 2048 0,'-6'-4'0'0,"30"13"0"16,-15-9 0-16,3 3 0 0,0-3 0 0,5 3 0 0,-2-3 0 16,2 0 0-16,1 0 0 0,2 3 0 0,-1-3 0 15,5 0 0-15,-4 0 0 0,7 2 0 0,-3-2 0 16,8 0 0-16,-2 0 0 0,6 0 0 0,-4 0 0 16,3 0 0-16,-1 0 0 0,1 0 0 0,-3 0 0 15,2 0 0-15,-2 0 0 0,0 0 0 0,1 0 0 16,-1 4 0-16,1-4 0 0,-33 0 0 0,0 0 0 15,33 3 0-15,-1 0 0 0,3 3 0 0,-2-4 0 16,-33-2 0-16,0 0 0 0,37 6 0 0,-5 0 0 16,-32-6 0-16,0 0 0 0,0 0 0 0,0 0 0 15,33 7 0-15,-1-5 0 0,-32-2 0 0,0 0 0 16,0 0 0-16,0 0 0 0,0 0 0 0,0 0 0 16,29 3 0-16,1 0 0 0,-30-3 0 0,0 0 0 15,0 0 0-15,0 0 0 0,0 0 0 0,0 0 0 16,24 0 0-16,0 0 0 0,-24 0 0 0,0 0 0 15,15-3 0-15,-1 0 0 0,-8 1 0 0,0-5 0 16,-6 7 0-16,0 0 0 0,-3-6 0 0,0 0 0 16,-3 1 0-16,0-1 0 0,6 6 0 0,0 0 0 15,-11-7 0-15,-1-1 0 0,12 8 0 0,0 0 0 0,-12-6 0 16,-3-3 0-16,15 9 0 0,0 0 0 0,-15-6 0 16,-3-3 0-16,18 9 0 0,0 0 0 0,0 0 0 15,0 0 0-15,0 0 0 0,0 0 0 0,-15-9 0 16,-3 0 0-16,18 9 0 0,0 0 0 0,0 0 0 15,0 0 0-15,-11-6 0 0,-4-3 0 0,15 9 0 16,0 0 0-16,-6-3 0 0,0-3 0 0,6 6 0 16,0 0 0-16,0 0 0 0,0-3 0 0,6 6 0 15,0-3 0-15,3 3 0 0,0-3 0 16,-9 0 0-16,0 0 0 0,14 6 0 0,1-3 0 0,-15-3 0 16,0 0 0-16,14 6 0 0,2-3 0 0,-16-3 0 15,0 0 0-15,18 9 0 0,0-3 0 0,-18-6 0 16,0 0 0-16,0 0 0 0,0 0 0 0,14 11 0 15,1-1 0-15,-3 2 0 0,-3-1 0 0,-9-11 0 16,0 0 0-16,9 16 0 0,-3-2 0 0,-6 1 0 16,0 0 0-16,0-15 0 0,0 0 0 0,-3 15 0 15,0-1 0-15,3-14 0 0,0 0 0 0,0 0 0 16,0 0 0-16,-6 18 0 0,0-3 0 0,6-15 0 16,0 0 0-16,0 0 0 0,0 0 0 0,-6 18 0 15,0-3 0-15,6-15 0 0,0 0 0 0,0 0 0 16,0 0 0-16,-3 14 0 0,0 1 0 0,3-15 0 15,0 0 0-15,6 15 0 0,-3-2 0 0</inkml:trace>
  <inkml:trace contextRef="#ctx0" brushRef="#br0" timeOffset="13784.1529">22192 8515 2048 0,'0'-8'0'0,"-4"38"0"16,4-19 0-16,0 7 0 0,-3-1 0 16,3 7 0-16,-3-4 0 0,3 10 0 0,-3-3 0 0,0 9 0 15,0 0 0-15,1 8 0 0,-1 0 0 0,3 6 0 16,-3 1 0-16,3 5 0 0,-3 1 0 16,3-1 0-16,-4 1 0 0,4-7 0 0,0 0 0 15,0-5 0-15,-3-1 0 0,0-2 0 0,1-4 0 0,-1 4 0 16,-3-3 0-16,6-39 0 15,0 0 0-15,-3 41 0 0,-2-2 0 0,5-39 0 0,0 0 0 0,0 0 0 16,0 0 0-16,0 41 0 0,0 0 0 16,0-41 0-16,0 0 0 0,0 0 0 0,0 0 0 0,0 0 0 15,0 0 0-15,2 42 0 0,-2-4 0 0</inkml:trace>
  <inkml:trace contextRef="#ctx0" brushRef="#br0" timeOffset="15233.6044">22838 8422 2048 0,'0'0'0'0,"0"0"0"0,0 0 0 0,0 0 0 0,0 0 0 16,0 0 0-16,0 0 0 0,0 0 0 0,0-2 0 0,0-1 0 16,0 0 0-16,3 0 0 0,-3 0 0 0,3 1 0 15,-1-4 0-15,4 3 0 0,-3 0 0 16,6-1 0-16,-3-1 0 0,3-1 0 0,-1-1 0 15,5 2 0-15,-2-1 0 0,1-1 0 0,0 2 0 16,-1 2 0-16,3-3 0 0,-3 4 0 0,1-4 0 0,0 6 0 16,-3-3 0-16,-1 3 0 0,2 0 0 0,-2 3 0 15,-2-3 0-15,0 3 0 0,-4 0 0 0,1 2 0 16,0-2 0-16,1 5 0 0,-4-1 0 0,-4 2 0 16,1-3 0-16,0 3 0 0,1 0 0 0,-4 0 0 15,0-1 0-15,0 3 0 0,-3-1 0 0,0 2 0 16,1-3 0-16,-2 0 0 0,2 0 0 0,-1-1 0 15,-2 2 0-15,1-1 0 0,1-3 0 0,3 0 0 16,0-3 0-16,0 3 0 0,0-4 0 0,3 4 0 16,0-2 0-16,6-2 0 0,-3 2 0 0,3-2 0 15,0-2 0-15,6 3 0 0,-3 0 0 0,5 0 0 16,3-3 0-16,-3 3 0 0,1 0 0 0,3 0 0 16,-1-3 0-16,1 3 0 0,0 0 0 0,3 0 0 15,-4 0 0-15,1 0 0 0,-3 0 0 0,-1 3 0 16,1-4 0-16,1 4 0 0,-4-3 0 0,0 4 0 15,-3-5 0-15,-1 7 0 0,1-3 0 0,-2 0 0 16,-1-1 0-16,-3 5 0 0,0-4 0 0,0 0 0 16,-3-1 0-16,-1 4 0 0,-2-2 0 0,-2 1 0 15,-1-2 0-15,0 0 0 0,0-1 0 0,-3 4 0 16,-1-2 0-16,2-1 0 0,-1-3 0 0,0 3 0 16,1 0 0-16,-2-3 0 0,2 0 0 0,2 3 0 15,-3-3 0-15,3 0 0 0,-2 0 0 0,1 0 0 16,2-3 0-16,-1 0 0 0,1 0 0 0</inkml:trace>
  <inkml:trace contextRef="#ctx0" brushRef="#br0" timeOffset="15583.4161">22549 8993 2048 0,'0'0'0'0,"3"0"0"0,0 0 0 0,0 0 0 0,1 0 0 16,4 0 0-16,1 0 0 0,3 0 0 0,-2-3 0 15,4 0 0-15,-1 0 0 0,4 0 0 0,-2 0 0 16,5 0 0-16,1-3 0 0,3 3 0 0,-1 0 0 15,11 0 0-15,-5-3 0 0,4 3 0 0,-1-3 0 16,3 4 0-16,-2-4 0 0,6 2 0 0,-4-2 0 16,10 3 0-16,-5-3 0 0,6 1 0 0,-5-1 0 15,0 2 0-15,1-2 0 0,-42 6 0 0,0 0 0 16,42-3 0-16,-1-2 0 0,-41 5 0 0,0 0 0 16,42-3 0-16,-1-3 0 0,-41 6 0 0,0 0 0 15,35-3 0-15,1 0 0 0</inkml:trace>
  <inkml:trace contextRef="#ctx0" brushRef="#br0" timeOffset="16133.4047">23260 9122 2048 0,'0'0'0'0,"0"0"0"0,0 0 0 0,0 0 0 16,0 0 0-16,0 0 0 0,-2 0 0 0,-1 0 0 16,0 0 0-16,0 0 0 0,-3 0 0 0,1 4 0 15,-5-4 0-15,4 3 0 0,-2 0 0 0,-5 3 0 16,2-1 0-16,-3 8 0 0,-1-4 0 0,0 6 0 15,-3-3 0-15,2 6 0 0,2-4 0 0,-1 4 0 16,-3 0 0-16,3 5 0 0,-2-2 0 0,6 3 0 16,-2-1 0-16,13-23 0 0,0 0 0 0,-8 27 0 0,-1 0 0 15,5 0 0-15,-1-1 0 0,7 1 0 16,-2-4 0-16,7 1 0 0,-1-3 0 0,2-3 0 16,1-4 0-16,-9-14 0 0,0 0 0 0,15 16 0 0,-3-2 0 15,-12-14 0-15,0 0 0 0,21 13 0 16,-4-4 0-16,6-4 0 0,-2 1 0 0,4-3 0 15,-2 0 0-15,-23-3 0 0,0 0 0 0,27-3 0 16,-4 0 0-16,-2-3 0 0,-4-3 0 0,-4 1 0 16,-2-2 0-16,-2 2 0 0,0-5 0 0,-2 1 0 0,-1 1 0 15,-6 0 0-15,0-2 0 0,-3 4 0 0,0-3 0 16,-4 3 0-16,-2 0 0 0,0 4 0 0,-2-1 0 16,-4 3 0-16,0-3 0 0,0 6 0 15,1-3 0-15,-1 6 0 0,-2-1 0 0,17-2 0 0,0 0 0 16,-19 7 0-16,2-4 0 0,17-3 0 15,0 0 0-15,-18 11 0 0,-4-1 0 0,22-10 0 0,0 0 0 16,-14 11 0-16,-4-3 0 0,9 5 0 0,1-1 0 16</inkml:trace>
  <inkml:trace contextRef="#ctx0" brushRef="#br0" timeOffset="17183.9038">24120 9108 2048 0,'0'0'0'0,"6"3"0"16,-3 0 0-16,3 0 0 0,-3 0 0 0,6-1 0 16,-4-2 0-16,5 4 0 0,-1-4 0 0,5 0 0 15,-1 0 0-15,4 3 0 0,-1-3 0 0,3 0 0 16,2 0 0-16,3 3 0 0,0-3 0 0,6 3 0 15,0 0 0-15,2-1 0 0,-2 1 0 0,2 1 0 16,1-4 0-16,2 3 0 0,1-3 0 0,5 3 0 16,1-3 0-16,2 0 0 0,1 0 0 0,-4 3 0 15,-3-3 0-15,0 0 0 0,2 0 0 0,-2 4 0 16,-2-4 0-16,-1 2 0 0,0 1 0 0,-2 3 0 0,1-1 0 16,-34-5 0-16,0 0 0 0,35 7 0 0,-3-4 0 15,-32-3 0-15,0 0 0 0,0 0 0 0,0 0 0 16,36 6 0-16,0-4 0 0,-36-2 0 0,0 0 0 15,0 0 0-15,0 0 0 0,0 0 0 0,0 0 0 16,38 3 0-16,1 0 0 0,-39-3 0 16,0 0 0-16,0 0 0 0,0 0 0 0,29 0 0 0,-3 0 0 15,-26 0 0-15,0 0 0 0,15-3 0 0,-3 0 0 16,-10 1 0-16,-2-4 0 0,0 6 0 16,0 0 0-16,-5-3 0 0,-4-4 0 0,9 7 0 0,0 0 0 15,-15-5 0-15,-2-1 0 0,17 6 0 0,0 0 0 16,-21-5 0-16,-3-5 0 0,24 10 0 0,0 0 0 15,-23-10 0-15,0-1 0 0,23 11 0 0,0 0 0 16,-28-12 0-16,1 0 0 0,27 12 0 0,0 0 0 0,0 0 0 16,0 0 0-16,-21-9 0 0,-2 1 0 15,23 8 0-15,0 0 0 0,0 0 0 0,0 0 0 16,-15-6 0-16,-2-4 0 0,17 10 0 0,0 0 0 16,-4 0 0-16,-1-3 0 0,5 3 0 0,0 0 0 15,0 3 0-15,0 1 0 0,9 2 0 0,-3-3 0 16,-6-3 0-16,0 0 0 0,11 5 0 0,2-2 0 15,-13-3 0-15,0 0 0 0,17 9 0 0,-2-3 0 0,5 3 0 16,-2-4 0-16,-18-5 0 0,0 0 0 0,22 10 0 16,-2-2 0-16,-20-8 0 15,0 0 0-15,21 13 0 0,-4-4 0 0,-17-9 0 0,0 0 0 16,0 0 0-16,0 0 0 0,18 14 0 0,-3-1 0 16,-15-13 0-16,0 0 0 0,12 14 0 15,-1 1 0-15,-11-15 0 16,0 0 0-16,3 15 0 0,0 0 0 0,-3-15 0 0,0 0 0 15,-3 15 0-15,-3 0 0 0,6-15 0 0,0 0 0 0,-11 14 0 16,-2-2 0 0,13-12 0-16,0 0 0 0,0 0 0 0,0 0 0 0,-14 15 0 0,-4-3 0 15,18-12 0-15,0 0 0 0,-14 14 0 0,-4 1 0 0,18-15 0 16,0 0 0 0,-12 12 0-16,1 1 0 0</inkml:trace>
  <inkml:trace contextRef="#ctx0" brushRef="#br0" timeOffset="17967.2067">26329 8519 2048 0,'0'0'0'0,"2"0"0"16,1 0 0-16,0 0 0 0,0 0 0 0,0 0 0 0,-3 0 0 15,3 0 0-15,-3 0 0 0,3 0 0 0,-3 0 0 16,3 0 0-16,0 0 0 0,0 0 0 0,0 0 0 15,0 0 0-15,-3 0 0 0,3 2 0 0,-3-2 0 16,2 6 0-16,-2-2 0 0,3 4 0 0,-3-2 0 16,3 9 0-16,-3-3 0 0,4 5 0 0,-4 1 0 15,3 2 0-15,0 2 0 0,0 4 0 0,-3-2 0 16,0 9 0-16,0-1 0 0,0 4 0 0,-3-1 0 16,0 10 0-16,0-1 0 0,-1 7 0 0,1-4 0 15,0 7 0-15,-2-4 0 0,5 7 0 0,-3-4 0 16,3-2 0-16,-3-1 0 0,3-2 0 0,0-1 0 15,3-3 0-15,-3 1 0 0,0-6 0 0,0-1 0 16,3 1 0-16,-3-1 0 0,3-3 0 0,-3 0 0 16,2 1 0-16,-2-4 0 0,0-32 0 0,0 0 0 15,3 31 0-15,0-1 0 0,-3-30 0 0,0 0 0 16,0 0 0-16,0 0 0 0,4 26 0 0,-1-2 0 16,-3-24 0-16,0 0 0 0,0 0 0 0,0 0 0 0,0 20 0 15,0 1 0-15,0-8 0 0,0-5 0 0</inkml:trace>
  <inkml:trace contextRef="#ctx0" brushRef="#br0" timeOffset="18300.2278">27229 8483 2048 0,'0'0'0'0,"0"0"0"16,0 0 0-16,0 6 0 0,0-3 0 0,0 3 0 15,0-3 0-15,0 6 0 0,0-4 0 0,0 11 0 16,0-5 0-16,0 4 0 0,0 0 0 0,0 5 0 16,0-2 0-16,0-1 0 0,0 1 0 0,0 4 0 15,0-5 0-15,0 1 0 0,0 0 0 0,0-3 0 16,0 0 0-16</inkml:trace>
  <inkml:trace contextRef="#ctx0" brushRef="#br0" timeOffset="18650.1926">26731 9162 2048 0,'0'0'0'0,"0"3"0"15,0-3 0-15,3 3 0 0,0-3 0 0,0 3 0 0,-3-3 0 16,5 0 0-16,-1 0 0 0,5 0 0 0,-3 0 0 15,5 0 0-15,1-3 0 0,3 0 0 0,0-2 0 16,2 1 0-16,2-2 0 0,5 3 0 0,-4-4 0 16,4 2 0-16,-1-4 0 0,10 0 0 0,-1-3 0 15,1 3 0-15,-3 1 0 0,2-1 0 0,1-3 0 16,-1 3 0-16,-2 0 0 0,0 0 0 0,0-3 0 0,2 3 0 16,-3 1 0-16,1-2 0 0,-3 2 0 15,3-1 0-15,-3 0 0 0,-1 3 0 0,1-3 0 16,-27 9 0-16,0 0 0 0,26-6 0 0,0-3 0 15,-26 9 0-15,0 0 0 0,28-5 0 0,-4-2 0 0,-24 7 0 16,0 0 0-16,24-2 0 0,-4-5 0 0,-8 4 0 16,-4 0 0-16</inkml:trace>
  <inkml:trace contextRef="#ctx0" brushRef="#br0" timeOffset="19203.8735">27250 9292 2048 0,'0'0'0'0,"3"3"0"0,-3 0 0 0,3 0 0 0,0 0 0 0,2 0 0 16,-2-3 0-16,4 0 0 0,-4 0 0 0,5 0 0 16,1-3 0-16,3 0 0 0,-3-3 0 0,5 3 0 15,-2-2 0-15,3-1 0 0,0-1 0 0,3 1 0 16,0 1 0-16,-1-1 0 0,1-3 0 0,3 3 0 15,-4-3 0-15,1 3 0 0,0-3 0 0,0 6 0 16,0-2 0-16,0 5 0 0,-3-4 0 0,-4 4 0 16,1 0 0-16,0 4 0 0,0-1 0 0,-3 2 0 15,-3 1 0-15,0 3 0 0,-1 0 0 0,-2 3 0 16,-3-1 0-16,0 5 0 0,0-5 0 0,-3 4 0 16,-2 0 0-16,-4 2 0 0,0-1 0 0,-3 1 0 15,-3 1 0-15,1 3 0 0,-4-3 0 0,-6 6 0 16,0-5 0-16,0 3 0 0,0-2 0 0,2 1 0 15,-5 0 0-15,6-3 0 0,-3 0 0 0,3 0 0 0,0-3 0 16,3-1 0-16,-2-2 0 0,5 0 0 0,1-3 0 16,1 0 0-16,-1-1 0 0,5-2 0 0,-3 0 0 15,6 0 0-15,1 0 0 0,2 0 0 0,0-3 0 16,6 3 0-16,-3-3 0 0,5 3 0 16,1-3 0-16,-6-3 0 0,0 0 0 0,12 5 0 0,0-1 0 15,5-2 0-15,-2 2 0 0,6 2 0 0,-4-4 0 16,7 4 0-16,-3-2 0 0,3 1 0 0,-3-2 0 15,3 0 0-15,-4 0 0 0,-20-3 0 0,0 0 0 16,23 6 0-16,1-3 0 0,-24-3 0 0,0 0 0 16,30 6 0-16,-1 0 0 0,-29-6 0 0,0 0 0 15,31 5 0-15,-2-1 0 0,-29-4 0 0,0 0 0 16,0 0 0-16,0 0 0 0,0 0 0 0,0 0 0 16,27 6 0-16,0 0 0 0,-27-6 0 0,0 0 0 15,14 6 0-15,-3-3 0 0</inkml:trace>
  <inkml:trace contextRef="#ctx0" brushRef="#br0" timeOffset="23540.8098">11840 14516 2048 0,'4'-8'0'0,"-13"34"0"0,6-13 0 0,0 1 0 0,0-2 0 16,-3 6 0-16,1-3 0 0,-2 2 0 0,1 1 0 15,1 3 0-15,-4 0 0 0,3 3 0 0,-3 0 0 16,-1 5 0-16,2 0 0 0,-2 4 0 0,2 0 0 15,-1 2 0-15,-3-2 0 0,0 9 0 0,-2-1 0 16,2 7 0-16,0-4 0 0,0 6 0 0,0-2 0 16,1 5 0-16,-1 0 0 0,3-3 0 0,1 2 0 15,2-2 0-15,-2-3 0 0,5 1 0 0,0-4 0 0,3-3 0 16,-2-2 0-16,2 3 0 0,0-3 0 16,2 5 0-16,1-3 0 0,3 4 0 0,-1-1 0 15,1 4 0-15,-1-4 0 0,1 1 0 0,-3-4 0 0,3 1 0 16,0 0 0-16,3-5 0 0,-4 2 0 0,4 0 0 15,1-4 0-15,-2 0 0 0,-2 1 0 16,2-3 0-16,-1-4 0 0,-1-2 0 0,-1-3 0 0,-5-24 0 16,0 0 0-16,0 0 0 0,0 0 0 0,6 24 0 15,-3-3 0-15,-3-21 0 0,0 0 0 16,0 0 0-16,0 0 0 0,0 0 0 0,0 0 0 0,3 21 0 16,0-4 0-16,-3-17 0 0,0 0 0 0,0 0 0 15,0 0 0-15,0 12 0 0,0 0 0 0,-3-3 0 16,-3-4 0-16,0-2 0 0,-2 1 0 0,-2-4 0 15,2-4 0-15,-4-1 0 0,0-1 0 16,1-3 0-16,-1 0 0 0,-3 0 0 0,1-3 0 0,14 12 0 16,0 0 0-16,-17-11 0 0,0-4 0 0,17 15 0 15,0 0 0-15,0 0 0 0,0 0 0 0,0 0 0 16,0 0 0-16,-15-15 0 0,-3 0 0 0,18 15 0 16,0 0 0-16,0 0 0 0,0 0 0 0,0 0 0 15,0 0 0-15,-11-15 0 0,-1 0 0 0,7 7 0 16,-2-2 0-16,7 10 0 0,0 0 0 0,3-3 0 15,-3 0 0-15,9 6 0 0,-3-3 0 0,5 6 0 16,-1-3 0-16,1 6 0 0,1 1 0 0,-12-10 0 16,0 0 0-16,12 11 0 0,-1-1 0 0,-11-10 0 0,0 0 0 15,0 0 0-15,0 0 0 0,0 0 0 0,0 0 0 16,17 11 0-16,-6 1 0 0,-11-12 0 16,0 0 0-16,0 0 0 0,0 0 0 0,14 9 0 15,2-4 0-15,-16-5 0 0,0 0 0 0,14 7 0 16,1-4 0-16,-15-3 0 0,0 0 0 0,14-3 0 15,2-1 0-15,-16 4 0 0,0 0 0 0,14-8 0 16,1-1 0-16,-1-3 0 0,-1 1 0 0,-2-5 0 16,2-2 0-16,-1 0 0 0,-3-2 0 0,3 2 0 0,-4-3 0 15,1 0 0-15,-3 1 0 0,-1-1 0 0,-1-2 0 16</inkml:trace>
  <inkml:trace contextRef="#ctx0" brushRef="#br0" timeOffset="23950.0618">10575 15202 2048 0,'-5'-3'0'0,"26"17"0"16,-13-7 0-16,7 2 0 0,0-1 0 15,3 4 0-15,-4-3 0 0,4 3 0 0,-1 0 0 0,5 3 0 16,-1-4 0-16,6 7 0 0,-2 0 0 0,2 0 0 16,0-1 0-16,-1 2 0 0,-1-5 0 0,-1 5 0 15,-1-2 0-15,-23-17 0 0,0 0 0 0,0 0 0 16,0 0 0-16,0 0 0 0,0 0 0 0,18 15 0 16,-1-3 0-16,-5-6 0 0,0-1 0 0</inkml:trace>
  <inkml:trace contextRef="#ctx0" brushRef="#br0" timeOffset="24183.3184">10830 15030 2048 0,'0'0'0'0,"0"0"0"0,0 0 0 0,0 3 0 16,0 0 0-16,0-1 0 0,0-2 0 0,0 6 0 15,0-2 0-15,0 5 0 0,0-1 0 0,0 4 0 16,0 0 0-16,0 6 0 0,0-4 0 0,0 7 0 0,0-3 0 15,0 6 0-15,0 0 0 0,0 5 0 16,0 0 0-16,0 5 0 0,0-2 0 0,3 1 0 16,-3-3 0-16,3 0 0 0,0-1 0 0,-3-29 0 15,0 0 0-15,3 29 0 0,-3 1 0 0,0-30 0 16,0 0 0-16,0 0 0 0,0 0 0 16,3 24 0-16,-3 0 0 0</inkml:trace>
  <inkml:trace contextRef="#ctx0" brushRef="#br0" timeOffset="24516.6572">10913 14748 2048 0,'0'0'0'0,"0"0"0"0,0 0 0 0,0 0 0 0,0 0 0 16,0 3 0-16,0-3 0 0,0 3 0 15,0 0 0-15,0 3 0 0,0 0 0 0,3 6 0 0,-3-4 0 16,4 7 0-16,-1 0 0 0,3 5 0 0,-4-1 0 15,4 2 0-15,-3-4 0 0,3 3 0 16,-2 1 0-16,1 1 0 0,-2-5 0 0,0 1 0 0,0-3 0 16,2 0 0-16,-2-1 0 0,3 2 0 0,1-5 0 0,1 1 0 15,1-3 0-15,0 0 0 0,0 0 0 16,2-1 0-16,-2-1 0 0,3-1 0 0,1-4 0 16,-13-2 0-16,0 0 0 0,15 4 0 0,-1-2 0 15,-14-2 0-15,0 0 0 0,18 0 0 0,-1 0 0 0,-17 0 0 16,0 0 0-16,21-2 0 15,-3-2 0-15,-18 4 0 0,0 0 0 0,18-6 0 0,0 1 0 16,-18 5 0-16,0 0 0 0,11-9 0 0,-2 0 0 0</inkml:trace>
  <inkml:trace contextRef="#ctx0" brushRef="#br0" timeOffset="24700.1415">11109 14858 2048 0,'0'0'0'0,"0"3"0"15,0 0 0-15,0 2 0 0,0 1 0 16,3 1 0-16,-3-2 0 0,3 4 0 0,0 0 0 0,3 2 0 16,-3 2 0-16,6 2 0 0,-3 0 0 0,2 6 0 15,-2-4 0-15,4 4 0 0,-2-3 0 0,4 3 0 16,-4-1 0-16,4 1 0 0,-3 0 0 0,-9-21 0 16,0 0 0-16,12 26 0 0,1-2 0 0</inkml:trace>
  <inkml:trace contextRef="#ctx0" brushRef="#br0" timeOffset="25386.1088">12665 17049 2048 0,'0'0'0'16,"6"0"0"-16,0 0 0 0,3 0 0 15,-1 0 0-15,13 0 0 0,-4 0 0 0,7 0 0 0,0 0 0 0,8 0 0 16,-1 0 0-16,7 0 0 0,-3 0 0 0,13 0 0 16,-2 0 0-16,14 0 0 0,-1 0 0 0,7-3 0 15,0 0 0-15,-4 0 0 16,-2-2 0-16,-5 1 0 0,1-2 0 0,-6 3 0 0,1-2 0 0,-1 1 0 16,-2-1 0-16,-1 2 0 0,-2-3 0 0,-4 3 0 15,-3 0 0-15,1 0 0 0,0 0 0 0,-3 0 0 16,-4 0 0-16,-32 3 0 0,0 0 0 0,29-3 0 15,1-3 0-15,-30 6 0 0,0 0 0 0,25-5 0 16,-3-1 0-16,-22 6 0 0,0 0 0 0,21-10 0 16,-2 1 0-16</inkml:trace>
  <inkml:trace contextRef="#ctx0" brushRef="#br0" timeOffset="25750.0083">13086 17384 2048 0,'0'0'0'0,"0"3"0"0,0 0 0 0,0 3 0 0,0 1 0 16,0 1 0-16,0 1 0 0,0 2 0 0,0 1 0 16,0 3 0-16,0-3 0 0,0 9 0 0,0-3 0 15,0 5 0-15,0-2 0 0,2 6 0 0,-2-1 0 16,3 10 0-16,0-2 0 0,0 3 0 16,-3 2 0-16,3 5 0 0,0-3 0 0,1 5 0 0,-2-2 0 15,1-3 0-15,0-3 0 0,0-2 0 0,0 0 0 16,-3-36 0-16,0 0 0 0,0 0 0 0,0 0 0 15,0 0 0-15,0 0 0 0,3 32 0 0,-1-2 0 16,1-6 0-16,0 0 0 0</inkml:trace>
  <inkml:trace contextRef="#ctx0" brushRef="#br0" timeOffset="26300.1301">13388 17464 2048 0,'0'0'0'0,"0"0"0"0,0 0 0 0,3 0 0 16,0 0 0-16,0-3 0 0,-3-3 0 0,6 0 0 16,-4 0 0-16,8-2 0 0,-4-4 0 15,5 0 0-15,-2 0 0 0,3 0 0 0,-1 0 0 16,5 0 0-16,-5 0 0 0,4 3 0 0,-3-3 0 15,2 6 0-15,-2-2 0 0,4 2 0 0,-1-3 0 0,-1 6 0 16,1-3 0-16,0 4 0 0,0-2 0 0,-4 4 0 16,1 0 0-16,0 4 0 0,-3-2 0 0,-1 7 0 15,2-2 0-15,-2 1 0 0,-2 0 0 0,0 8 0 16,-3-5 0-16,1 7 0 0,-4 0 0 0,0 3 0 16,0-4 0-16,-4 7 0 0,1-3 0 0,-3 6 0 15,0-4 0-15,1 7 0 0,-4-3 0 0,-1 2 0 16,2 1 0-16,-3 0 0 0,-2-4 0 0,5 4 0 15,-5-3 0-15,2 3 0 0,-1-4 0 0,3 0 0 16,-3 2 0-16,12-28 0 0,0 0 0 0,-8 27 0 16,-5-2 0-16,13-25 0 0,0 0 0 0,0 0 0 15,0 0 0-15,-5 24 0 0,-1 0 0 0,6-24 0 16,0 0 0-16,0 21 0 0,0 0 0 0,0-21 0 16,0 0 0-16,9 15 0 0,-4-4 0 0,-5-11 0 0,0 0 0 15,16 11 0-15,-2-1 0 0,-14-10 0 16,0 0 0-16,24 10 0 0,-3-2 0 0,11 2 0 15,-3-5 0-15,-29-5 0 0,0 0 0 0,34 6 0 0,-2-3 0 16,-32-3 0-16,0 0 0 0,32 3 0 0,1 0 0 16,-33-3 0-16,0 0 0 0,35 3 0 0,-2 0 0 15,-33-3 0-15,0 0 0 0,0 0 0 0,0 0 0 16,33-6 0-16,-4 0 0 0</inkml:trace>
  <inkml:trace contextRef="#ctx0" brushRef="#br0" timeOffset="26885.9299">13225 15736 2048 0,'0'0'0'0,"0"0"0"0,0 0 0 0,0 0 0 16,0 0 0-16,0 0 0 0,0 0 0 0,0 0 0 15,0 0 0-15,0 0 0 0,0 0 0 0,0 2 0 16,0-2 0-16,0 3 0 0,0 0 0 0,0 3 0 16,0 0 0-16,0 3 0 0,0 0 0 0,0 5 0 15,-3-1 0-15,0 4 0 0,0-2 0 0,3 6 0 16,-3-3 0-16,0 5 0 0,0-1 0 0,1 1 0 16,-4 0 0-16,6-23 0 0,0 0 0 0,-7 30 0 15,0 0 0-15,7-30 0 0,0 0 0 0,-5 32 0 16,-4 1 0-16,9-33 0 0,0 0 0 0,-6 36 0 15,0-4 0-15,6-32 0 0,0 0 0 0,-3 34 0 16,0-5 0-16,3-29 0 0,0 0 0 0,3 30 0 16,-3-4 0-16,9-2 0 0,-3-3 0 0,6-7 0 15,-3 2 0-15,4-5 0 0,-2 1 0 0,7-3 0 16,-4 0 0-16,4-3 0 0,0-1 0 0,2 1 0 16,-1-3 0-16,1 1 0 0,0-1 0 0,2-3 0 15,-4 0 0-15,-18 0 0 0,0 0 0 0,23 0 0 16,-2-3 0-16,-21 3 0 0,0 0 0 0,0 0 0 15,0 0 0-15,23-4 0 0,-2 1 0 0,-21 3 0 16,0 0 0-16,0 0 0 0,0 0 0 0,24-6 0 0,-3 1 0 16</inkml:trace>
  <inkml:trace contextRef="#ctx0" brushRef="#br0" timeOffset="27166.803">13464 16112 2048 0,'0'0'0'0,"0"3"0"16,0-3 0-16,0 3 0 0,0-3 0 0,0 4 0 0,0-2 0 15,0 1 0-15,0-3 0 0,0 6 0 0,0-3 0 16,0 3 0-16,0-3 0 0,0 8 0 0,0-2 0 16,0 3 0-16,0 1 0 0,0 4 0 0,0-2 0 15,0 3 0-15,0-1 0 0,0 7 0 0,0-3 0 16,0 2 0-16,0 2 0 0,0 4 0 0,0-3 0 15,0 3 0-15,0-1 0 0,0 1 0 0,0 2 0 16,0-31 0-16,0 0 0 0,0 29 0 0,0-3 0 16,0-26 0-16,0 0 0 0,3 27 0 0,0-3 0 15,7 0 0-15,-2-1 0 0</inkml:trace>
  <inkml:trace contextRef="#ctx0" brushRef="#br0" timeOffset="27734.4067">15011 17387 2048 0,'0'0'0'0,"4"0"0"0,-1 0 0 16,3 0 0-16,-3 0 0 0,5 0 0 0,2 0 0 16,1 0 0-16,0 0 0 0,5 3 0 0,-2-3 0 15,7 3 0-15,-4-3 0 0,8 3 0 0,-4 0 0 16,5 1 0-16,-2-2 0 0,9 1 0 0,-1 0 0 16,4 0 0-16,-1 0 0 0,9 0 0 0,1 0 0 15,6-1 0-15,-4 2 0 0,6-4 0 0,-1 0 0 16,6 0 0-16,-2-4 0 0,-3 2 0 0,1-4 0 15,-1 0 0-15,-3 0 0 0</inkml:trace>
  <inkml:trace contextRef="#ctx0" brushRef="#br0" timeOffset="29101.0138">20500 14781 2048 0,'-3'-6'0'0,"15"20"0"0,-10-8 0 0,4 3 0 0,-3-2 0 16,4 4 0-16,-2-2 0 0,4 6 0 0,-1-3 0 0,5 2 0 16,-5 1 0-16,4 3 0 0,-3-3 0 0,3 5 0 15,-4-1 0-15,5 2 0 0,-5-1 0 0,5 4 0 16,-4-4 0-16,5 10 0 0,-1 0 0 16,1 2 0-16,-2-2 0 0,3 3 0 0,-4-3 0 15,2 2 0-15,-2 1 0 0,0 2 0 0,2-2 0 0,-2 6 0 16,2-1 0-16,2 6 0 0,-4-2 0 0,-1-1 0 15,-2 0 0-15,-2 2 0 16,0-2 0-16,0 1 0 0,-3-3 0 0,0 1 0 0,-3 2 0 16,0-1 0-16,-3-2 0 0,0 3 0 0,-3-4 0 15,3 3 0-15,-3-2 0 0,0 3 0 0,1-3 0 0,-1 2 0 16,-1-3 0-16,2 1 0 0,-5-1 0 0,4 1 0 16,-3-1 0-16,0 1 0 0,1 0 0 0,2-3 0 15,-3-1 0-15,0 1 0 0,-2-4 0 0,1 0 0 16,1 1 0-16,1-3 0 0,-2-3 0 0,5-1 0 15,-4 1 0-15,1 0 0 0,-2-2 0 16,10-25 0-16,0 0 0 0,-6 31 0 0,-2-5 0 0,8-26 0 16,0 0 0-16,-6 27 0 0,0 0 0 0,6-27 0 15,0 0 0-15,0 0 0 0,0 0 0 0,0 0 0 16,0 0 0-16,-6 27 0 0,-4 0 0 0,10-27 0 16,0 0 0-16,0 0 0 0,0 0 0 0,0 0 0 15,0 0 0-15,-6 23 0 0,1 1 0 0,5-24 0 16,0 0 0-16,0 0 0 0,0 0 0 0,-3 15 0 15,-4-1 0-15,7-14 0 0,0 0 0 0,-3 6 0 16,-2-3 0-16,5-3 0 0,0 0 0 0,-3-3 0 16,-3-3 0-16,6 6 0 0,0 0 0 0,-3-8 0 15,-2-4 0-15,5 12 0 0,0 0 0 0,0 0 0 16,0 0 0-16,0 0 0 0,0 0 0 0,-4-12 0 16,1-3 0-16,3 15 0 0,0 0 0 0,0 0 0 15,0 0 0-15,0 0 0 0,0 0 0 0,-3-11 0 16,-3-5 0-16,6 16 0 0,0 0 0 0,0 0 0 15,0 0 0-15,0 0 0 0,0 0 0 0,-3-11 0 16,1-4 0-16,2 15 0 0,0 0 0 0,0-6 0 16,-3 0 0-16,3 6 0 0,0 0 0 0,0 0 0 0,0 0 0 15,0 0 0-15,0 0 0 0,0 0 0 16,0 0 0-16,0 0 0 0,0 0 0 0,3 6 0 0,-3 0 0 16,0-6 0-16,0 0 0 0,0 0 0 15,0 0 0-15,0 0 0 0,0 0 0 0,2 12 0 16,-2-4 0-16,0-8 0 0,0 0 0 0,0 0 0 0,0 0 0 15,0 0 0-15,0 0 0 0,3 9 0 0,0 0 0 16,-3-9 0-16,0 0 0 0,9 6 0 16,-3 0 0-16,-6-6 0 0,0 0 0 0,12 0 0 0,-1 0 0 15,-11 0 0-15,0 0 0 0,13-3 0 0,-2 0 0 16,-11 3 0-16,0 0 0 0,16-6 0 0,-2-3 0 16,-14 9 0-16,0 0 0 15,16-9 0-15,-5 1 0 0,-11 8 0 0,0 0 0 0,0 0 0 0,0 0 0 16,14-12 0-16,-1 0 0 0,-5-2 0 0,-2-5 0 0</inkml:trace>
  <inkml:trace contextRef="#ctx0" brushRef="#br0" timeOffset="31217.6522">17876 17330 2048 0,'19'7'0'0,"-11"-7"0"0,7 0 0 0,-3 0 0 15,6 0 0-15,-1 0 0 0,8 3 0 0,-4-3 0 16,5 0 0-16,-3 0 0 0,13 0 0 0,-3 0 0 16,6 0 0-16,-4 0 0 0,10 0 0 0,-4 0 0 15,9 2 0-15,-2-2 0 0,5 3 0 0,-1 0 0 16,6 3 0-16,-5 0 0 0,0 0 0 0,-2-3 0 0,-1 3 0 15,0 0 0-15,0 0 0 0,-1-3 0 16,-3 3 0-16,2-3 0 0,-1 1 0 0,1-2 0 16,-4 1 0-16,0-3 0 0,-2 3 0 0,-4-3 0 15,4 3 0-15,-4 0 0 0,-2 0 0 0,0-3 0 16,0 0 0-16,-4 0 0 0,-32 0 0 0,0 0 0 0,30 0 0 16,-1 0 0-16,-29 0 0 0,0 0 0 0,0 0 0 15,0 0 0-15,0 0 0 0,0 0 0 0,29-3 0 16,-1-3 0-16</inkml:trace>
  <inkml:trace contextRef="#ctx0" brushRef="#br0" timeOffset="31650.0993">18713 17597 2048 0,'0'0'0'0,"0"3"0"15,0-3 0-15,0 6 0 0,0-3 0 0,0 3 0 16,0 1 0-16,0 1 0 0,0-2 0 0,0 6 0 15,0 0 0-15,0 4 0 0,-3-5 0 0,0 6 0 16,0-2 0-16,3 3 0 0,-3 0 0 0,3 3 0 16,-3-1 0-16,3 4 0 0,0-3 0 0,0-21 0 15,0 0 0-15,0 26 0 0,-3 1 0 0,3 9 0 16,0-4 0-16,0 7 0 0,-3-4 0 0,3-35 0 16,0 0 0-16,0 42 0 0,0 0 0 0,0-42 0 0,0 0 0 15,0 44 0-15,0-3 0 0,0-41 0 16,0 0 0-16,0 0 0 0,0 0 0 0,0 0 0 0,0 0 0 15,0 36 0-15,-4-1 0 0,4-35 0 0,0 0 0 16,0 25 0-16,-2-5 0 0,4-11 0 0,-2-3 0 16,4-9 0-16,-4 0 0 0</inkml:trace>
  <inkml:trace contextRef="#ctx0" brushRef="#br0" timeOffset="32167.5222">19335 17574 2048 0,'0'0'0'0,"0"3"0"0,0 0 0 16,0 3 0-16,0-4 0 0,0 1 0 0,0 0 0 16,0 0 0-16,0-3 0 0,0 3 0 0,0-3 0 0,-3 3 0 15,0-3 0-15,0 3 0 0,-3 0 0 16,0 3 0-16,-3 1 0 0,1 4 0 0,-5-2 0 0,2 7 0 15,-4-5 0-15,3 7 0 0,-3-1 0 0,3 5 0 16,-3-5 0-16,3 6 0 0,-2-2 0 16,-1 9 0-16,0 0 0 0,3 3 0 0,0-4 0 15,12-29 0-15,0 0 0 0,-8 35 0 0,-2-2 0 0,5 2 0 16,-1 1 0-16,3 6 0 0,0-3 0 0,6-1 0 16,0 0 0-16,-3-38 0 0,0 0 0 0,9 36 0 15,0-4 0-15,-9-32 0 0,0 0 0 0,17 28 0 16,-2-2 0-16,-15-26 0 0,0 0 0 0,23 21 0 15,-2-3 0-15,9-10 0 0,-3 1 0 0,0-6 0 16,0-3 0-16,-27 0 0 0,0 0 0 0,22-6 0 16,2-2 0-16,-24 8 0 0,0 0 0 0,21-16 0 15,-4-2 0-15,-17 18 0 0,0 0 0 0,17-20 0 16,-6-3 0-16,-4-1 0 0,-2 0 0 0,-8 3 0 16,1-2 0-16,-5 8 0 0,1-3 0 0,-3 6 0 15,-4 0 0-15,13 12 0 0,0 0 0 0,-11-9 0 16,-3 1 0-16,14 8 0 0,0 0 0 0,-21-6 0 15,0-1 0-15,21 7 0 0,0 0 0 0,-20-3 0 16,-4 0 0-16,24 3 0 0,0 0 0 0,-24 3 0 16,0-3 0-16,24 0 0 0,0 0 0 0,0 0 0 15,0 0 0-15,0 0 0 0,0 0 0 0,-27 10 0 0,1-4 0 16</inkml:trace>
  <inkml:trace contextRef="#ctx0" brushRef="#br0" timeOffset="45633.0165">21199 15655 2048 0,'-3'-8'0'0,"15"34"0"0,-9-15 0 0,3 5 0 15,-3-1 0-15,2 3 0 0,1-1 0 0,4 5 0 16,-5-6 0-16,4 8 0 0,-1-3 0 0,5 6 0 16,-2 0 0-16,2-1 0 0,-2 1 0 0,-11-27 0 15,0 0 0-15,11 30 0 0,-1-4 0 0,-10-26 0 16,0 0 0-16,0 0 0 0,0 0 0 0,0 0 0 15,0 0 0-15,8 27 0 0,1-3 0 0,-9-24 0 0,0 0 0 16,13 25 0-16,-4-6 0 0</inkml:trace>
  <inkml:trace contextRef="#ctx0" brushRef="#br0" timeOffset="45867.0468">21451 15843 2048 0,'0'0'0'0,"0"2"0"0,0 2 0 16,0 1 0-16,0-2 0 0,0 0 0 0,0 0 0 16,0 1 0-16,-4-2 0 0,1 4 0 0,0-3 0 15,-5 3 0-15,-1-1 0 0,-3 5 0 0,0-2 0 0,0 4 0 16,-2-3 0-16,0 6 0 0,-6-3 0 16,2 0 0-16,1 0 0 0,-1 2 0 0,1-2 0 15,-1 3 0-15,0-4 0 0,4 2 0 0,-4-5 0 0,3 2 0 16,-1 0 0-16,5-2 0 0,-1-2 0 15,3-4 0-15,0 1 0 0,3-3 0 0,1 0 0 0</inkml:trace>
  <inkml:trace contextRef="#ctx0" brushRef="#br0" timeOffset="46416.7202">21605 15845 2048 0,'0'0'0'0,"0"0"0"15,0 0 0-15,0 0 0 0,0 0 0 0,3 0 0 16,-3 0 0-16,3 0 0 0,0-2 0 0,2-2 0 16,1 2 0-16,3 2 0 0,0-4 0 0,3 4 0 15,0-3 0-15,-1 3 0 0,-2 0 0 0,3 0 0 16,1 0 0-16,-2 3 0 0,2-3 0 0,-5 6 0 15,1-2 0-15,0 2 0 0,-3-4 0 0,0 4 0 16,-4-3 0-16,1 4 0 0,0-2 0 0,-3 1 0 16,0 0 0-16,-3 3 0 0,0-3 0 0,1 0 0 15,-4 0 0-15,0 0 0 0,-3-1 0 16,0 1 0-16,1-3 0 0,-2 3 0 0,1-3 0 0,1 0 0 16,-2 0 0-16,4 0 0 0,-3-3 0 0,3 3 0 15,-2-3 0-15,1 3 0 0,-1-3 0 0,2 2 0 0,0-2 0 16,3 4 0-16,1-2 0 0,2 2 0 15,0-1 0-15,2 3 0 0,-2-3 0 0,6 2 0 16,0 1 0-16,2 3 0 0,-1 0 0 0,2 0 0 16,-1 0 0-16,4 3 0 0,1 0 0 0,-2 0 0 15,2 0 0-15,-2 2 0 0,1 0 0 0,0 2 0 0,-4-1 0 16,-8-15 0-16,0 0 0 0,0 0 0 0,0 0 0 16,9 18 0-16,1-1 0 0,-10-17 0 0,0 0 0 15,2 22 0-15,1-5 0 0,-3-17 0 0,0 0 0 16,-3 18 0-16,1-3 0 0,-8-1 0 0,-1-2 0 15,-1-3 0-15,-3-3 0 0,1 0 0 0,-2-3 0 16,1 0 0-16,0-3 0 0,1 0 0 0,-4 0 0 16,3 0 0-16,-3-3 0 0,4 0 0 0,-4 0 0 15,4 0 0-15,-4-3 0 0,2 3 0 0,-2-3 0 16</inkml:trace>
  <inkml:trace contextRef="#ctx0" brushRef="#br0" timeOffset="47282.4608">18405 16014 2048 0,'-10'0'0'0,"34"0"0"0,-15-3 0 16,6 0 0-16,-4 0 0 0,7 3 0 0,-3-3 0 16,6 3 0-16,-2-3 0 0,-2 3 0 15,1 0 0-15,-1 0 0 0,1-3 0 0,-1 3 0 0,1 0 0 16,0 3 0-16,0 0 0 0,-3 3 0 0,-3-3 0 16,0 3 0-16,-3 0 0 0,0 2 0 0,-4-1 0 15,-2 5 0-15,0-3 0 0,-6 4 0 0,0-2 0 16,-2 3 0-16,-1-2 0 0,-3 1 0 0,-3-2 0 15,0 4 0-15,-1-4 0 0,2 2 0 0,-4-2 0 16,0 1 0-16,-3 0 0 0,4 0 0 0,-4-4 0 16,4 1 0-16,-2 0 0 0,5 0 0 0,-3 0 0 15,4-3 0-15,-2 0 0 0,6 0 0 0,-3-3 0 16,6 3 0-16,-3-3 0 0,6 0 0 0,-3 0 0 16,6 3 0-16,0-4 0 0,5 5 0 0,-1-1 0 15,4-1 0-15,2 1 0 0,2 0 0 0,-1 1 0 16,7 1 0-16,-3-2 0 0,5 6 0 0,-2-3 0 0,6 6 0 15,-1-4 0-15,2 7 0 0,-5-3 0 16,1 3 0-16,0-4 0 0,-24-14 0 0,0 0 0 16,20 21 0-16,-2 0 0 0,-18-21 0 0,0 0 0 15,15 24 0-15,-4-3 0 0,-11-21 0 0,0 0 0 16,6 23 0-16,1 1 0 0,-11 0 0 0,1-4 0 16,3-20 0-16,0 0 0 0,-9 19 0 0,-2-2 0 15,-4-2 0-15,0-3 0 0,-5 0 0 0,-1 0 0 0,-2-3 0 16,-4-1 0-16,27-8 0 0,0 0 0 0,-28 7 0 15,2-4 0-15,-1-3 0 0,-2 0 0 0,29 0 0 16,0 0 0-16,0 0 0 0,0 0 0 0,0 0 0 16,0 0 0-16,-21-6 0 0,-2-1 0 0</inkml:trace>
  <inkml:trace contextRef="#ctx0" brushRef="#br0" timeOffset="47832.8125">21738 17105 2048 0,'-5'-3'0'0,"22"6"0"0,-8-3 0 16,3 3 0-16,-1-3 0 0,7 0 0 0,-3 0 0 16,5 3 0-16,-1-3 0 0,1 0 0 0,1 0 0 15,0 0 0-15,-1 0 0 0,4 3 0 0,-3-3 0 16,-21 0 0-16,0 0 0 0,23 3 0 0,-2-3 0 16,-21 0 0-16,0 0 0 0,0 0 0 0,0 0 0 15,0 0 0-15,0 0 0 0,29 3 0 0,-1 0 0 0</inkml:trace>
  <inkml:trace contextRef="#ctx0" brushRef="#br0" timeOffset="48066.9033">21774 17403 2048 0,'0'0'0'0,"-3"2"0"16,0 1 0-16,0 6 0 0,-3-3 0 0,3 2 0 15,0-1 0-15,3 4 0 0,-3-2 0 0,3 0 0 16,-3 0 0-16,3 0 0 0,0-3 0 0,6 2 0 15,-3 2 0-15,9-2 0 0,-1-2 0 0,7 0 0 16,-3 0 0-16,8-3 0 0,-2 0 0 0,6-3 0 16,0 0 0-16,9 0 0 0,-4-3 0 0,4 0 0 15,-4 0 0-15,-32 3 0 0,0 0 0 0,36-3 0 16,-4 0 0-16,-32 3 0 0,0 0 0 0,41-6 0 16,-2 1 0-16</inkml:trace>
  <inkml:trace contextRef="#ctx0" brushRef="#br0" timeOffset="48566.9077">23836 15762 2048 0,'0'0'0'0,"0"0"0"0,0 0 0 16,0 0 0-16,0 0 0 0,0 0 0 0,0 0 0 15,0 0 0-15,0-3 0 0,0 0 0 0,0 1 0 16,0 2 0-16,0-4 0 0,0 4 0 0,0 0 0 16,0 4 0-16,0-2 0 0,0 7 0 0,0-2 0 15,0 7 0-15,0-2 0 0,-3 8 0 0,0-1 0 0,0 4 0 16,0-2 0-16,-1 5 0 0,-2 1 0 15,1 9 0-15,-1-4 0 0,0 0 0 0,-3 2 0 16,3 0 0-16,-2 0 0 0,2-2 0 0,-4 1 0 0,10-33 0 16,0 0 0-16,-5 35 0 0,-1-2 0 0,6-33 0 15,0 0 0-15,-6 38 0 0,1-1 0 0,5-37 0 16,0 0 0-16,0 0 0 0,0 0 0 0,-6 47 0 16,-4 0 0-16</inkml:trace>
  <inkml:trace contextRef="#ctx0" brushRef="#br0" timeOffset="48916.8675">23018 16856 2048 0,'0'0'0'0,"0"6"0"15,0 0 0-15,0 0 0 0,0 0 0 0,4 0 0 16,-2 0 0-16,4 0 0 0,0-3 0 0,5 5 0 0,2-2 0 16,4 3 0-16,1-3 0 0,9 4 0 0,-3-5 0 0,12 1 0 15,-1 1 0-15,14-2 0 0,0 1 0 0,13-3 0 0,0 0 0 16,9-3 0-16,0 0 0 0,-3 0 0 16,0-3 0-16,-3 3 0 0,-2-3 0 0,-4 3 0 15,-3-2 0-15,-2 2 0 0,-4-4 0 0,-2 4 0 16,-2-2 0-16,0 2 0 0,-2-3 0 0,-5 3 0 15,-4 0 0-15,0 0 0 0,1 0 0 0,-36 0 0 16,0 0 0-16,0 0 0 0,0 0 0 0,33 0 0 16,-1 0 0-16,-32 0 0 0,0 0 0 0,24 0 0 15,-3-4 0-15,-13 4 0 0,1-3 0 0,-9 0 0 0,0 0 0 16</inkml:trace>
  <inkml:trace contextRef="#ctx0" brushRef="#br0" timeOffset="49233.2995">23474 17248 2048 0,'0'0'0'0,"0"6"0"0,-3-1 0 0,0 8 0 16,0-2 0-16,0 4 0 0,-2-3 0 0,-2 5 0 15,1 1 0-15,3 6 0 0,-2-3 0 0,2 6 0 0,-3-1 0 16,-1 10 0-16,2 0 0 0,-1 5 0 0,-3 0 0 16,4 4 0-16,-5 0 0 0,4-4 0 0,-2 0 0 15,2 1 0-15,-3-3 0 0,3-1 0 0,-3-2 0 0,9-36 0 16,0 0 0-16,-5 38 0 0,-1-2 0 0,6-36 0 16,0 0 0-16,-7 35 0 0,2 1 0 15,5-36 0-15,0 0 0 0,0 0 0 0,0 0 0 0,0 30 0 16,0 0 0-16,0-30 0 0,0 0 0 0,8 11 0 15,-1 2 0-15</inkml:trace>
  <inkml:trace contextRef="#ctx0" brushRef="#br0" timeOffset="49749.8572">24212 17262 2048 0,'0'0'0'0,"0"0"0"0,0 0 0 0,0 0 0 16,0 0 0-16,0 0 0 0,0 0 0 0,0 0 0 15,0 0 0-15,0 0 0 0,0 0 0 0,0 0 0 16,-2 0 0-16,-1 4 0 0,-3-4 0 0,0 6 0 16,-1-4 0-16,-2 7 0 0,-2-2 0 0,-2 4 0 15,2 1 0-15,-1 5 0 0,-3-2 0 0,1 6 0 0,-1 0 0 16,-2 6 0-16,-1 0 0 0,3 5 0 15,0-2 0-15,3 2 0 0,-4-2 0 0,8 5 0 16,-5-2 0-16,5 10 0 0,-1-3 0 0,4 5 0 16,-5-4 0-16,7 0 0 0,0 2 0 0,6-9 0 0,-3 2 0 15,7-6 0-15,-1 0 0 0,2-8 0 16,1 0 0-16,6-1 0 0,-4-3 0 0,8-7 0 16,-4 2 0-16,3-5 0 0,-4-2 0 0,7-3 0 15,0 0 0-15,2-3 0 0,1 0 0 0,5-3 0 16,-1-3 0-16,-28 6 0 15,0 0 0-15,26-8 0 0,-2-2 0 0,-24 10 0 0,0 0 0 0,23-11 0 16,-2-1 0-16,-21 12 0 0,0 0 0 0,18-17 0 0,-4-1 0 16,-5-2 0-16,-2 1 0 0,-5 1 0 0,-2 0 0 15,-2 3 0-15,-1-2 0 0,-7-1 0 0,2 0 0 16,-4 0 0-16,-3 1 0 0,-3 2 0 0,1-3 0 16,-4 0 0-16,-3 0 0 0,4 3 0 0,-5-2 0 15,4 4 0-15,-2 2 0 0,3 2 0 0,-1 0 0 16,3 6 0-16,-2 0 0 0,1 3 0 0,-1-3 0 15,1 3 0-15,-2 0 0 0,21 0 0 0,0 0 0 16,-17 6 0-16,-4 0 0 0</inkml:trace>
  <inkml:trace contextRef="#ctx0" brushRef="#br1" timeOffset="53269.9467">1943 8272 2048 0,'-2'-8'0'16,"13"34"0"-16,-8-14 0 15,4 3 0 1,-4-3 0-16,2 5 0 0,-2 1 0 0,6 6 0 0,-2-4 0 0,1 10 0 15,-2-3 0-15,4 9 0 0,0 0 0 0,-10-36 0 16,0 0 0-16,7 44 0 0,2 0 0 16,-9-44 0-16,0 0 0 0,8 50 0 0,-1-3 0 0</inkml:trace>
  <inkml:trace contextRef="#ctx0" brushRef="#br1" timeOffset="54669.9362">1565 8554 2048 0,'0'0'0'0,"0"0"0"0,0 0 0 16,0 0 0-16,0 0 0 0,0 0 0 0,0 0 0 15,0 0 0-15,0 0 0 0,2 0 0 0,1 0 0 16,3-3 0-16,-3 0 0 0,7 0 0 0,-5 0 0 15,8-2 0-15,-6-1 0 0,8-1 0 0,1-2 0 16,2-2 0-16,-4-1 0 0,4-1 0 0,0-1 0 16,2-1 0-16,-2 0 0 0,6-6 0 0,-4 1 0 15,2-2 0-15,-5-1 0 0,4 0 0 0,-3-1 0 16,-1 0 0-16,1-3 0 0,1 1 0 0,-5-4 0 16,4 4 0-16,-4-1 0 0,2-3 0 0,-5 0 0 15,2 1 0-15,-2 0 0 0,2 1 0 0,-3-1 0 16,-10 29 0-16,0 0 0 0,10-31 0 0,-2 2 0 15,-8 29 0-15,0 0 0 0,0 0 0 0,0 0 0 16,0 0 0-16,0 0 0 0,9-21 0 0,0-2 0 16,-9 23 0-16,0 0 0 0,9-11 0 15,-3-5 0-15,-1 16 0 0,1-3 0 0,1 15 0 0,-2-3 0 16,1 9 0-16,0 0 0 0,0 9 0 0,0-1 0 16,3 12 0-16,-1-2 0 15,2 12 0-15,-2-1 0 0,6 10 0 0,-3-1 0 16,2 3 0-16,-3-3 0 0,2-8 0 0,-3-1 0 0,-9-47 0 0,0 0 0 0,11 44 0 15,-1-2 0-15,-10-42 0 0,0 0 0 16,0 0 0-16,0 0 0 0,0 0 0 0,0 0 0 0,10 36 0 16,-3-4 0-16,-7-32 0 0,0 0 0 0,10 21 0 15,-5-4 0-15,1-10 0 0,-3-1 0 0,4-12 0 16,-6-1 0-16,2-4 0 0,1-4 0 0,-1-5 0 16,0-4 0-16,0-2 0 0,0-1 0 0,2-6 0 15,-2 0 0-15,-3 33 0 0,0 0 0 0,6-32 0 16,0-2 0-16,-6 34 0 0,0 0 0 0,0 0 0 15,0 0 0-15,10-26 0 0,-3 0 0 0,3 8 0 16,0 0 0-16,-1 12 0 0,0-2 0 0,-1 8 0 16,1 0 0-16,2 5 0 0,0 1 0 0,-1 9 0 15,3-3 0-15,2 2 0 0,-5 2 0 0,6 0 0 16,-5 2 0-16,4 0 0 0,-1-2 0 0,-14-16 0 16,0 0 0-16,14 16 0 0,1 0 0 15,-15-16 0-15,0 0 0 0,0 0 0 0,0 0 0 0,16 12 0 16,2 0 0-16,1-3 0 0,-1-4 0 0,-1-5 0 15,-3-2 0-15,1-4 0 0,-1 0 0 16,0-6 0-16,-6 0 0 0,1-6 0 0,-3 1 0 0,0-4 0 16,-3-3 0-16,1 1 0 0,-4-4 0 0,0-3 0 15,-4 0 0-15,1 3 0 16,-3-2 0-16,6 29 0 0,0 0 0 0,0 0 0 0,0 0 0 0,-6-23 0 16,1-1 0-16,5 24 0 0,0 0 0 0,-9-15 0 15,-1 0 0-15,1 9 0 0,0 0 0 0,3 9 0 16,1-3 0-16,1 9 0 0,1 0 0 0,3 3 0 0,-2-1 0 15,4 7 0-15,-2 0 0 0,3 3 0 16,1 0 0-16,1 2 0 0,1-1 0 0,3-2 0 16,-4 1 0-16,9 0 0 0,-5-1 0 0,-9-20 0 15,0 0 0-15,15 18 0 0,-4 0 0 0,-11-18 0 16,0 0 0-16,14 12 0 0,1-1 0 0,-15-11 0 16,0 0 0-16,17 6 0 0,2-1 0 0,-5-7 0 15,1-1 0-15,-1-8 0 0,0-1 0 0,-7-3 0 16,3-3 0-16,-3-3 0 0,-2 1 0 0,1-4 0 0,-3 0 0 15,-3 24 0-15,0 0 0 0,0 0 0 16,0 0 0-16,0 0 0 0,0 0 0 0,3-27 0 0,-1-3 0 16,-2 30 0-16,0 0 0 0,3-20 0 0,0-4 0 15,1 16 0-15,-4-5 0 0,6 13 0 0,-3-3 0 16,2 9 0-16,1 0 0 0,4 6 0 0,-5-3 0 16,7 6 0-16,-4-3 0 0,5 2 0 15,-5 1 0-15,-8-15 0 0,0 0 0 0,14 15 0 0,-1 1 0 16,-13-16 0-16,0 0 0 0,14 14 0 0,2-2 0 15,-16-12 0-15,0 0 0 0,15 9 0 0,0-3 0 16,2-3 0-16,-2-3 0 0,-1-3 0 0,-1-3 0 16,-2-6 0-16,2 0 0 0,-5-2 0 0,1-2 0 15,-4-5 0-15,-2 1 0 0,0-4 0 0,1-2 0 16,-4-7 0-16,0 1 0 0,0 32 0 0,0 0 0 16,0-30 0-16,-4-3 0 0,4 33 0 0,0 0 0 15,0 0 0-15,0 0 0 0,0 0 0 0,0 0 0 16,-3-25 0-16,-2 2 0 0,2 9 0 0,0-1 0 15,3 15 0-15,0-3 0 0,3 12 0 0,-3-3 0 16,5 11 0-16,1 1 0 0,4 9 0 16,-2 0 0-16,7 17 0 0,-2-2 0 0,5 14 0 0,-4 0 0 15,7 15 0-15,-4 1 0 0,4 8 0 0,0 0 0 16,-4-7 0-16,-1 2 0 0,-5-10 0 0,-3 0 0 16,0-8 0-16,-5-3 0 0,-6-4 0 0,-2-3 0 0,0-5 0 15,-1-2 0-15,-3-2 0 0,-3-4 0 16,-2-1 0-16,-2 0 0 0,-1-4 0 0,-4-2 0 0,0-6 0 15,1-3 0-15,2-7 0 0,-3 1 0 0,0-5 0 16,1-4 0-16,2-6 0 0,0-1 0 0,-3-5 0 16,1 0 0-16,2-9 0 0,1 1 0 0,-4-10 0 15,-1 0 0-15,8-5 0 0,-1-4 0 0,4-5 0 16,-5-4 0-16</inkml:trace>
  <inkml:trace contextRef="#ctx0" brushRef="#br1" timeOffset="56249.8006">3861 7679 2048 0,'-3'-12'0'15,"8"48"0"-15,-1-21 0 0,2 5 0 0,-3 1 0 16,3 6 0-16,-1-4 0 0,5 10 0 0,-2-3 0 0,1 0 0 16,-1-1 0-16,-8-29 0 0,0 0 0 0,10 27 0 15,-1 0 0-15,-9-27 0 0,0 0 0 0,0 0 0 16,0 0 0-16,0 0 0 0,0 0 0 0,8 23 0 0,2 1 0 15,-10-24 0-15,0 0 0 0,3 15 0 0,0-3 0 16,0-9 0-16,-3-3 0 0,0-6 0 16,0-3 0-16,0-6 0 0,-3-3 0 0,3-6 0 0,-3 1 0 15,0-8 0-15,-4-1 0 0,7-3 0 16,-3-1 0-16,6 0 0 0,-3-2 0 0,3 3 0 16,1-1 0-16,2 12 0 0,-3 0 0 0,3 13 0 0,0-4 0 15,-1 9 0-15,2 0 0 0,-1 10 0 0,-1-4 0 16,4 5 0-16,1 1 0 0,-2 9 0 15,1-3 0-15,3 5 0 0,-3 1 0 0,2 6 0 0,1-3 0 16,3 8 0-16,0 1 0 0,-1-1 0 0,2 1 0 16,-1-3 0-16,-1 0 0 0,-14-27 0 15,0 0 0-15,18 24 0 0,-3-4 0 0,5-2 0 0,-2-1 0 16,2-4 0-16,-2-5 0 0,0-5 0 0,-3-3 0 16,1-3 0-16,-2 0 0 0,1-5 0 0,0-5 0 15,-1 2 0-15,-2-4 0 0,0-3 0 0,0-3 0 16,-3-2 0-16,-1-4 0 0,2-5 0 0,-2-1 0 15,1 0 0-15,-3-2 0 0,-1 2 0 0,-1-2 0 16,-4 35 0-16,0 0 0 0,0-30 0 0,0-3 0 16,0 33 0-16,0 0 0 0,-4-27 0 0,-1 0 0 15,5 27 0-15,0 0 0 0,-9-17 0 0,1-1 0 16,8 18 0-16,0 0 0 0,-13-6 0 0,2-3 0 16,-1 12 0-16,0-3 0 0,1 12 0 0,-2-3 0 15,7 9 0-15,-2-3 0 0,2 5 0 0,0 0 0 16,6 5 0-16,-3-1 0 0,6 5 0 0,-3-2 0 0,9 0 0 15,-3-1 0-15,5-2 0 0,-1 0 0 16,4-4 0-16,-2 1 0 0,5-2 0 0,2-5 0 0,-2-3 0 16,1 2 0-16,-18-13 0 0,0 0 0 0,22 6 0 15,-2-3 0-15,3-3 0 0,-2 0 0 16,2-6 0-16,-2-1 0 0,0-4 0 0,-1-1 0 0,5-6 0 16,-1 1 0-16,-3-8 0 0,-4-1 0 0,1 0 0 15,-4-1 0-15,-2-3 0 0,0 0 0 0,-4 1 0 16,2-4 0-16,-4 3 0 0,-4 1 0 0,-2 29 0 15,0 0 0-15,3-27 0 0,0-3 0 0,-3 30 0 16,0 0 0-16,0 0 0 0,0 0 0 0,-3-23 0 16,0-4 0-16,3 27 0 0,0 0 0 0,-5-18 0 15,-5-3 0-15,2 10 0 0,-1-1 0 0,1 9 0 16,-2-4 0-16,1 10 0 0,-2 1 0 0,4 5 0 16,-1 0 0-16,2 9 0 0,0-4 0 0,4 7 0 15,-5 0 0-15,7 5 0 0,-3-2 0 0,6 9 0 16,-3-4 0-16,7 2 0 0,-5-2 0 0,7 0 0 15,-3-2 0-15,-6-27 0 0,0 0 0 0,12 24 0 16,-1-1 0-16,-11-23 0 16,0 0 0-16,19 18 0 0,-5 0 0 0,7-6 0 0,-4-3 0 0,2-9 0 15,-2 0 0-15,1-6 0 0,0 0 0 0,-1-6 0 16,-1-3 0-16,-2-3 0 0,1-2 0 0,2-10 0 16,1 0 0-16,-2-2 0 0,-1-4 0 0,-1-5 0 15,1-4 0-15,2 0 0 0,-1-1 0 0,-16 46 0 16,0 0 0-16,17-42 0 0,1-3 0 0,-18 45 0 15,0 0 0-15,21-33 0 0,-4 1 0 0,-17 32 0 16,0 0 0-16,24-21 0 0,1-2 0 0,-3 14 0 16,2 0 0-16,-3 9 0 0,0-3 0 0,-4 6 0 15,1 0 0-15,-3 3 0 0,-3-3 0 0,-12-3 0 0,0 0 0 16,15 9 0-16,-2-1 0 0,-13-8 0 16,0 0 0-16,0 0 0 0,0 0 0 0,0 0 0 15,0 0 0-15,11 12 0 0,0-3 0 0,-11-9 0 16,0 0 0-16,10 9 0 0,-1 0 0 0,-4-2 0 0,-2-2 0 15,-3-2 0-15,0-3 0 0,-3 0 0 16,-2-3 0-16,-1 0 0 0,-4-3 0 0,2 0 0 0,-4-2 0 16,12 8 0-16,0 0 0 0,-12-7 0 0,-2 1 0 15,0 3 0-15,0-2 0 0,-1 5 0 16,0 0 0-16,0 5 0 0,1-2 0 0,3 10 0 0,-2-5 0 16,5 7 0-16,-4-1 0 0,3 7 0 0,0 0 0 15,6 2 0-15,-2-1 0 0,2 5 0 0,0-4 0 16,6 6 0-16,-3 1 0 0,5-3 0 0,-2 0 0 15,6-4 0-15,-3 1 0 0,-6-24 0 0,0 0 0 16,12 21 0-16,-4 0 0 0,8-9 0 0,-5 0 0 16,3-4 0-16,-1-2 0 0,1-2 0 0,1-4 0 15,0-4 0-15,0-2 0 0,0-5 0 0,-3-2 0 16,0-3 0-16,-4-2 0 0,2-7 0 0,-4-2 0 16,-1-8 0-16,1-3 0 0,-3-10 0 0,0 1 0 15,-3-13 0-15,-3-2 0 0,0-3 0 0,-3-4 0 16,1 10 0-16,-5 0 0 0,2 9 0 0,-4-1 0 15,4 12 0-15,-2-2 0 0,10 41 0 0,0 0 0 16,0 0 0-16,0 0 0 0,0 0 0 0,0 0 0 16,-6-27 0-16,-3-2 0 0,9 11 0 0,-3 0 0 15,3 15 0-15,0 1 0 0,3 7 0 0,1 1 0 16,1 9 0-16,1 0 0 0,4 12 0 0,-2-4 0 0,4 19 0 16,-4-3 0-16,7 14 0 0,0-3 0 15,6 12 0-15,-3 1 0 0,4 5 0 0,-1 0 0 16,1-9 0-16,-2 1 0 0,-2-10 0 0,1 0 0 0,-5-11 0 15,-3-1 0-15,-1-8 0 0,-5 0 0 0,-2-3 0 16,0-4 0-16</inkml:trace>
  <inkml:trace contextRef="#ctx0" brushRef="#br1" timeOffset="57049.6326">1632 10067 2048 0,'0'6'0'0,"0"-24"0"0,0 9 0 16,0-1 0-16,-3-2 0 0,1 3 0 0,-1 1 0 15,3-1 0-15,-2-3 0 0,-2 4 0 0,-2-2 0 0,1 0 0 0,-2 2 0 16,-2 2 0-16,-3 1 0 0,3 2 0 0,-1-3 0 15,-3 2 0-15,-2 2 0 0,4 4 0 0,-3-2 0 16,0 4 0-16,4-1 0 0,-3 8 0 0,0-2 0 16,4 6 0-16,2 0 0 0,0 9 0 0,1-1 0 15,4 14 0-15,-5-2 0 0,7 9 0 0,0 0 0 16,3 4 0-16,1 0 0 0,4-1 0 0,-1 0 0 16,3-5 0-16,-1-1 0 0,-9-41 0 0,0 0 0 15,12 30 0-15,1 0 0 0,-13-30 0 0,0 0 0 16,15 18 0-16,-1-4 0 0,1-8 0 0,-3-3 0 15,-1-6 0-15,-1 0 0 0,2-5 0 0,-3-1 0 16,-1-6 0-16,-1 0 0 0,2-3 0 0,-4 0 0 16,1-6 0-16,-2 1 0 0,1-7 0 0,-3-3 0 15,1 1 0-15,1-1 0 0,-2-2 0 0,-2-1 0 0,3-3 0 16,-3 1 0-16,0-1 0 0,-3 1 0 0,3 9 0 16,-2-2 0-16,2 14 0 0,-4-3 0 15,4 7 0-15,0 1 0 0,4 6 0 0,-4 1 0 16,2 5 0-16,1-3 0 0,1 6 0 0,-3-3 0 15,4 8 0-15,-3 0 0 0,8 8 0 0,-4-4 0 16,2 6 0-16,1-1 0 16,3 8 0-16,-3-4 0 0,6 8 0 0,-1-2 0 0,5-1 0 0,-5 1 0 0,3 0 0 15,-2-4 0-15,3-2 0 0,1 0 0 0,-2-3 0 16,-2-4 0-16,-1-2 0 0,-1-3 0 0</inkml:trace>
  <inkml:trace contextRef="#ctx0" brushRef="#br1" timeOffset="59499.7996">2590 9571 2048 0,'0'0'0'0,"0"0"0"0,0 0 0 0,0 0 0 16,0 0 0-16,0 0 0 0,0 0 0 0,0 0 0 15,-3 0 0-15,1 0 0 0,-2 0 0 0,1 3 0 0,1-1 0 16,-1 4 0-16,-4 1 0 0,4 8 0 16,-3-1 0-16,5 10 0 0,-6-3 0 0,5 5 0 15,-3 1 0-15,1 12 0 0,3-1 0 0,1 9 0 0,-4 1 0 16,8 3 0-16,-4-1 0 0,5-3 0 16,2 1 0-16,1-13 0 0,1 1 0 0,-9-36 0 15,0 0 0-15,12 26 0 0,-3-1 0 0,5-8 0 16,-1-2 0-16,-2-6 0 0,2-3 0 0,-2-3 0 0,-3-3 0 15,6-6 0-15,-4 0 0 0,3-7 0 0,-2 2 0 16,0-6 0-16,3-1 0 0,-2-6 0 0,-1 0 0 16,4-8 0-16,-1-4 0 0,1-3 0 0,0-2 0 15,1-1 0-15,-2-2 0 0,1 9 0 0,-4-4 0 16,2 9 0-16,-4-2 0 0,-2 14 0 16,0-3 0-16,-4 9 0 0,1-3 0 0,-1 7 0 0,-1-2 0 15,1 5 0-15,-3-1 0 0,0 3 0 0,-3 0 0 16,1 3 0-16,-1 0 0 0,-1 6 0 15,-2-3 0-15,2 5 0 0,-1-2 0 0,-1 6 0 0,1 0 0 16,-3 6 0-16,3-4 0 0,3 8 0 0,-5-2 0 16,7 6 0-16,-2-1 0 0,2 8 0 0,0-4 0 15,2 4 0-15,1-4 0 0,3 1 0 16,-1-4 0-16,-5-26 0 0,0 0 0 0,10 28 0 0,-1-5 0 16,-9-23 0-16,0 0 0 0,12 18 0 15,0 0 0-15,0-6 0 0,-1-4 0 0,2-5 0 0,-2 0 0 16,2-6 0-16,-5-2 0 0,0-5 0 0,-2 2 0 15,4-4 0-15,-4-3 0 0,-1-3 0 0,-2-3 0 16,0 0 0-16,-3 1 0 0,0 0 0 0,-3-2 0 16,-3 2 0-16,1-4 0 0,-1 6 0 0,-4-2 0 15,-1 2 0-15,0 0 0 0,-2 3 0 0,2 0 0 0,-2 6 0 16,-1-3 0-16,3 3 0 0,-6-2 0 16,6 1 0-16,-1 2 0 0,3 2 0 0,-2 0 0 15,4 0 0-15,-2-3 0 0,7 3 0 0,-3 0 0 0,5 1 0 16,-4-5 0-16,8 4 0 0,-4 0 0 15,5 4 0-15,-3-4 0 0,7 3 0 0,-2-3 0 16,4 6 0-16,-2-3 0 0,3 6 0 0,-1-3 0 16,6 3 0-16,-6 0 0 0,3 3 0 0,2-1 0 15,1 7 0-15,-2 0 0 0,2 6 0 0,1-3 0 0,3 8 0 16,-4 1 0-16,2 2 0 0,-2-1 0 0,1 2 0 16,-2-4 0-16,-2 4 0 0,-3 0 0 0,-11-27 0 15,0 0 0-15,13 26 0 0,-2 0 0 0,-11-26 0 16,0 0 0-16,0 0 0 0,0 0 0 0,0 0 0 15,0 0 0-15,9 27 0 0,-3-2 0 0,0-4 0 16,-3-4 0-16,0-11 0 0,-3 0 0 0,0-9 0 16,0 0 0-16,-3-9 0 0,0 1 0 0,0-10 0 15,0-4 0-15,1-2 0 0,-2 1 0 0,1-9 0 16,0-4 0-16,0-5 0 0,0-1 0 0,3 45 0 16,0 0 0-16,3-42 0 0,-3 1 0 0,0 41 0 15,0 0 0-15,6-27 0 0,1-2 0 0,4 20 0 16,-2-3 0-16,3 15 0 0,-4-3 0 0,1 12 0 15,0 0 0-15,1 5 0 0,-1 1 0 0,-1 6 0 16,-1 0 0-16,1 8 0 0,-2-2 0 0,3 3 0 16,-4-4 0-16,-5-29 0 0,0 0 0 0,7 33 0 15,-1-3 0-15,-6-30 0 0,0 0 0 0,0 0 0 16,0 0 0-16,0 0 0 0,0 0 0 0,6 26 0 16,-1-2 0-16,-2-12 0 0,0-1 0 0,1-14 0 15,-4 1 0-15,0-10 0 0,0 0 0 16,0-9 0-16,0 0 0 0,0-5 0 0,-4-4 0 0,4-8 0 15,0-1 0-15,4-5 0 0,-4-1 0 0,0 45 0 16,0 0 0-16,0 0 0 0,0 0 0 0,5-41 0 16,1-3 0-16,6 17 0 0,-3-1 0 0,3 20 0 15,-4-1 0-15,2 12 0 0,-2 0 0 0,1 8 0 16,-4 1 0-16,6 9 0 0,-2-3 0 0,2 6 0 16,-1 0 0-16,4 8 0 0,-3-2 0 0,-11-30 0 15,0 0 0-15,15 30 0 0,-3-1 0 0,-12-29 0 16,0 0 0-16,0 0 0 0,0 0 0 0,18 27 0 15,-4-3 0-15,-14-24 0 0,0 0 0 0,18 15 0 16,-1-1 0-16,-1-8 0 0,-1-4 0 0,0-7 0 16,-1-4 0-16,-1-2 0 0,-5-4 0 0,5-3 0 15,-5-3 0-15,-2-3 0 0,0-2 0 0,-1-7 0 16,2-2 0-16,-1-1 0 0,-3 1 0 0,-3 35 0 16,0 0 0-16,0 0 0 0,0 0 0 0,0 0 0 0,0 0 0 15,2-33 0-15,1-3 0 0,0 18 0 0,0-3 0 16,0 21 0-16,0-3 0 0,3 13 0 0,-3-2 0 15,0 7 0-15,0 1 0 0,3 6 0 0,-3 0 0 16,2 5 0-16,2-4 0 0,-1 6 0 0,0 1 0 16,-6-30 0-16,0 0 0 0,6 30 0 0,0 0 0 15,-6-30 0-15,0 0 0 0,0 0 0 0,0 0 0 16,0 0 0-16,0 0 0 0,6 23 0 0,0-2 0 16,-3-9 0-16,0-3 0 0,3-9 0 15,-4 0 0-15,1-12 0 0,0-1 0 0,1-7 0 0,-1 0 0 16,0-10 0-16,-3 0 0 0,2-11 0 0,-2 0 0 15,3-8 0-15,0-1 0 0,-3 50 0 16,0 0 0-16,0 0 0 0,0 0 0 0,6-44 0 0,-3-4 0 16,6 25 0-16,0-4 0 0,-1 25 0 0,1-5 0 15,1 16 0-15,-5 0 0 0,1 9 0 16,0-3 0-16,3 9 0 0,-3-4 0 0,2 7 0 0,-2-4 0 16,4 11 0-16,-4-2 0 0,-6-32 0 0,0 0 0 15,0 0 0-15,0 0 0 0,0 0 0 0,0 0 0 16,9 30 0-16,-3-4 0 0,-1-5 0 0,-1-1 0 15,2-10 0-15,-3-4 0 0,0-10 0 0,-1 2 0 16,1-8 0-16,0-1 0 0,0-7 0 16,-3 0 0-16,3-2 0 0,-3-4 0 0,3-3 0 0,1-4 0 15,-2-3 0-15,-2-2 0 0,0 36 0 0,0 0 0 16,0 0 0-16,0 0 0 0,0 0 0 0,0 0 0 16,6-32 0-16,0-4 0 0,2 19 0 0,-1-2 0 15,2 19 0-15,-1-3 0 0,1 15 0 0,0-2 0 16,0 10 0-16,-1-3 0 0,2 7 0 15,-2 0 0-15,4 6 0 0,-2-1 0 0,-10-29 0 16,0 0 0-16,12 31 0 0,-4-6 0 0,-8-25 0 0,0 0 0 0,0 0 0 16,0 0 0-16,13 27 0 0,-2 0 0 0,-11-27 0 15,0 0 0-15,12 18 0 0,0 0 0 0,-1-12 0 16,1-1 0-16,0-8 0 0,-3 1 0 0,-1-10 0 16,2 0 0-16,-2-8 0 0,1-2 0 0,0-4 0 15,0-3 0-15,3-10 0 0,-2 0 0 16,1-5 0-16,1-4 0 0,-12 48 0 0,0 0 0 0,15-48 0 15,-1-2 0-15,-14 50 0 0,0 0 0 0,0 0 0 16,0 0 0-16,0 0 0 0,0 0 0 16,16-35 0-16,-5-4 0 0,-11 39 0 0,0 0 0 0,8-18 0 15,2 1 0-15,-7 14 0 0,0-1 0 0,0 11 0 16,-3-4 0-16,0 8 0 0,-3-2 0 0,3 6 0 16,0 0 0-16,0 3 0 0,-3-1 0 0,3 7 0 15,0 0 0-15,3 5 0 0,-3-2 0 0,3 3 0 16,-3 0 0-16,0-30 0 0,0 0 0 0,5 29 0 15,-2 1 0-15,-3-30 0 0,0 0 0 0,10 27 0 16,-5-4 0-16,-5-23 0 0,0 0 0 0,15 24 0 16,-3-3 0-16,3-6 0 0,1-1 0 0,-16-14 0 15,0 0 0-15,14 4 0 0,-3-1 0 0,2-6 0 16,-5-4 0-16,1-1 0 0,-3-5 0 16,0-2 0-16,-3 1 0 0,0-4 0 0,-3-3 0 0,0 1 0 15,-3-1 0-15,-3 0 0 0,1-3 0 0,5 24 0 16,0 0 0-16,-10-20 0 0,-1-1 0 0,11 21 0 15,0 0 0-15,-13-18 0 0,-1-3 0 0,14 21 0 16,0 0 0-16,0 0 0 0,0 0 0 0,0 0 0 16,0 0 0-16,-14-18 0 0,-2 1 0 0,16 17 0 15,0 0 0-15,-12-15 0 0,0-3 0 0,12 18 0 16,0 0 0-16,-6-14 0 0,-3-4 0 0,9 18 0 16,0 0 0-16,3-16 0 0,0-1 0 0,-3 17 0 15,0 0 0-15,9-12 0 0,-4-3 0 0,11 9 0 16,-4-2 0-16,3 8 0 0,-3-3 0 0,3 6 0 15,-1 0 0-15,1 8 0 0,0-1 0 0,0 4 0 16,-1 1 0-16,-2 6 0 0,0-3 0 0,-1 5 0 16,-1 1 0-16,2 6 0 0,0-4 0 0,-3 1 0 0,0 0 0 15,-9-27 0-15,0 0 0 0,0 0 0 0,0 0 0 16,0 0 0-16,0 0 0 0,8 26 0 0,-2 1 0 16,-6-27 0-16,0 0 0 0,7 20 0 0,-2 1 0 15,-2-10 0-15,0-1 0 0,0-7 0 0,-3-3 0 16,3-9 0-16,-3 0 0 0,3-5 0 0,-3-1 0 15,0-6 0-15,0-3 0 0,3-2 0 0,-3-4 0 16,2-6 0-16,2-2 0 0,2-4 0 0,-3-3 0 16,5 1 0-16,-2 0 0 0,-6 44 0 0,0 0 0 15,12-34 0-15,-3 0 0 0,5 13 0 0,-1-3 0 16,1 15 0-16,-1 0 0 0,2 12 0 0,-3-3 0 16,2 9 0-16,-2 0 0 0,3 9 0 0,-4-3 0 15,5 8 0-15,-5 1 0 0,4 10 0 16,-1-2 0-16,5 6 0 0,-5-3 0 0,-14-35 0 0,0 0 0 15,16 39 0-15,-5-4 0 0,-2-5 0 0,-2 0 0 16</inkml:trace>
  <inkml:trace contextRef="#ctx0" brushRef="#br1" timeOffset="62483.2289">3760 11012 2048 0,'0'0'0'0,"0"0"0"15,-3 0 0-15,0 0 0 0,-3 0 0 0,6 0 0 16,-3 0 0-16,3 0 0 0,-2-4 0 0,-2 2 0 15,-2-1 0-15,3 0 0 0,-3-3 0 0,4 1 0 16,-4-2 0-16,-1-1 0 0,2-1 0 0,-4-3 0 16,0 0 0-16,0 0 0 0,0 0 0 0,1 0 0 0,-5-2 0 15,2 1 0-15,0 2 0 0,-2 2 0 0,1-3 0 16,-3 6 0-16,0 0 0 0,4 6 0 16,-4-3 0-16,0 6 0 0,0 0 0 0,4 9 0 0,-2-3 0 15,5 6 0-15,-4-1 0 0,6 7 0 16,-3 0 0-16,6 6 0 0,-2-1 0 0,2 7 0 0,0-1 0 15,6 4 0-15,0-1 0 0,2 8 0 16,1-2 0-16,6 0 0 0,-3-3 0 0,5-2 0 16,-1-4 0-16,-13-32 0 0,0 0 0 0,17 27 0 0,-2-2 0 15,2-8 0-15,-2-2 0 0,2-6 0 0,-1-3 0 16,-1-6 0-16,-3-4 0 0,3-1 0 0,-3-4 0 16,-1-6 0-16,2 1 0 0,-2-7 0 15,-2-4 0-15,3-7 0 0,-3 0 0 0,-1-7 0 0,-2 1 0 16,1-9 0-16,-2-2 0 0,-2-9 0 0,0-5 0 15,-3-3 0-15,0-1 0 0,0 7 0 0,-3 2 0 16,0 6 0-16,0 2 0 0,3 50 0 0,0 0 0 16,0 0 0-16,0 0 0 0,0 0 0 0,0 0 0 15,-2-39 0-15,-2 1 0 0,4 38 0 0,0 0 0 16,0-17 0-16,0-4 0 0,4 21 0 0,-4-3 0 16,5 14 0-16,1 2 0 0,0 7 0 0,-1 1 0 15,8 9 0-15,-4-4 0 0,6 13 0 0,0 0 0 16,3 8 0-16,-1-2 0 0,7 7 0 0,-3-1 0 15,2 0 0-15,-2-4 0 0,0-12 0 0,-1 1 0 16,-1-13 0-16,-5 1 0 0,1-6 0 0,-1-3 0 16,-1-6 0-16,-5 0 0 0,1-6 0 0,-3 0 0 15,3 0 0-15,0-3 0 0,-1-3 0 0,-1-3 0 0,1-3 0 16,-2 0 0-16,0-2 0 0,0-5 0 16,1-1 0-16,-4-4 0 0,0-3 0 0,-3-3 0 15,-3-2 0-15,0-3 0 0,0-2 0 0,-4-1 0 0,1 3 0 16,-3-1 0-16,9 33 0 0,0 0 0 0,-8-27 0 15,-2 0 0-15,2 10 0 16,-4-4 0-16,3 12 0 0,0-2 0 0,4 7 0 0,-4 1 0 0,2 6 0 16,2 1 0-16,2 7 0 0,-3 1 0 15,6 6 0-15,0-1 0 0,3 7 0 0,-3-3 0 16,6 5 0-16,-1 1 0 0,8 6 0 0,-5-3 0 16,4-1 0-16,0-2 0 0,-1-1 0 0,2-2 0 0,-13-24 0 15,0 0 0-15,14 25 0 0,2-6 0 16,1-4 0-16,2 1 0 0,-2-8 0 0,-2 2 0 0,-1-7 0 15,1-1 0-15,0-4 0 0,-3-4 0 0,2-1 0 16,-2-1 0-16,-3-8 0 0,0-2 0 16,0 2 0-16,1-6 0 0,-4-2 0 0,-4-2 0 0,4-6 0 15,0-4 0-15,-3 3 0 0,0 1 0 0,-3 32 0 16,0 0 0-16,0 0 0 0,0 0 0 0,0 0 0 16,0 0 0-16,3-30 0 0,0-3 0 0,0 9 0 15,-3 0 0-15,3 13 0 0,-3-1 0 0,3 15 0 16,0-3 0-16,0 12 0 0,-1-4 0 0,1 11 0 15,0-1 0-15,4 5 0 0,-4-2 0 0,2 5 0 16,1-2 0-16,0 9 0 0,-1-3 0 0,-5-30 0 16,0 0 0-16,10 29 0 0,-1 1 0 0,-9-30 0 15,0 0 0-15,0 0 0 0,0 0 0 0,0 0 0 16,0 0 0-16,8 24 0 0,2-5 0 0,-2-3 0 16,1-1 0-16,-4-12 0 0,2-3 0 0,-1-6 0 15,0-2 0-15,0-12 0 0,-3 4 0 0,0-8 0 16,0-4 0-16,1-4 0 0,-1-3 0 15,-1-4 0-15,1 1 0 0,-3 38 0 0,0 0 0 0,0 0 0 16,0 0 0-16,0 0 0 0,0 0 0 0,6-39 0 16,-3 1 0-16,2 11 0 0,-2-3 0 0,4 22 0 15,-1-6 0-15,-1 22 0 0,1-5 0 0,0 11 0 16,-3-1 0-16,3 4 0 0,0 0 0 0,3 10 0 16,-4-3 0-16,5 6 0 0,-2 0 0 0,1 2 0 15,0-2 0-15,-9-30 0 0,0 0 0 0,0 0 0 16,0 0 0-16,0 0 0 0,0 0 0 0,12 23 0 15,-4 1 0-15,5-6 0 0,-1 0 0 0,-3-12 0 16,-1-1 0-16,5-8 0 0,-5 1 0 0,1-7 0 16,0-3 0-16,0-3 0 0,-3-2 0 0,3-4 0 15,-3-3 0-15,2-3 0 0,-2 1 0 0,3-7 0 16,0-2 0-16,0 2 0 0,-3-3 0 0,-6 36 0 16,0 0 0-16,0 0 0 0,0 0 0 0,0 0 0 15,0 0 0-15,9-26 0 0,-3-5 0 0,-6 31 0 0,0 0 0 16,5-21 0-16,-2 1 0 0,0 11 0 0,-3 0 0 15,0 12 0-15,0-3 0 0,0 6 0 0,0 0 0 16,0 6 0-16,0-1 0 0,0 7 0 0,0-4 0 16,0 6 0-16,0-2 0 0,3 2 0 0,-3-2 0 15,3 2 0-15,0 1 0 0,2 0 0 0,-3-3 0 16,-2-18 0-16,0 0 0 0,9 21 0 16,-3-4 0-16,-6-17 0 0,0 0 0 0,0 0 0 15,0 0 0-15,8 18 0 0,2-3 0 0,4-3 0 0,-2-1 0 16,-12-11 0-16,0 0 0 0,12 4 0 0,-1-1 0 15,2-6 0-15,-5-1 0 0,1-5 0 0,-4-2 0 16,2-1 0-16,-4-3 0 0,0-3 0 0,-3 0 0 16,0 1 0-16,-3-4 0 0,0 1 0 0,-4-1 0 15,7 21 0-15,0 0 0 0,-5-21 0 0,-4 0 0 16,9 21 0-16,0 0 0 0,0 0 0 0,0 0 0 16,0 0 0-16,0 0 0 0,-8-21 0 0,-2-4 0 15,10 25 0-15,0 0 0 0,0 0 0 16,0 0 0-16,0 0 0 0,0 0 0 0,-8-22 0 0,-4-2 0 15,12 24 0-15,0 0 0 0,0 0 0 0,0 0 0 16,-3-21 0-16,-3 1 0 0,6 20 0 0,0 0 0 16,3-13 0-16,0-1 0 0,-3 14 0 0,0 0 0 15,9-6 0-15,-3-3 0 0,2 9 0 0,2-3 0 0,1 6 0 16,-2 0 0-16,3 6 0 0,-3 0 0 16,2 3 0-16,-1 0 0 0,-2 2 0 0,2 1 0 15,-1 6 0-15,0-3 0 0,-1 2 0 0,1-2 0 16,-9-18 0-16,0 0 0 0,9 21 0 0,-3 0 0 0,-6-21 0 15,0 0 0-15,0 0 0 0,0 0 0 16,0 0 0-16,0 0 0 0,9 21 0 0,-4 0 0 0,-5-21 0 16,0 0 0-16,7 14 0 0,-1 1 0 0,-1-6 0 15,-2-3 0-15,0-6 0 0,0-3 0 0,-3-3 0 16,0-3 0-16,0-3 0 0,0-2 0 0,0-4 0 16,0-3 0-16,0-3 0 0,0 1 0 0,0-11 0 15,0 2 0-15,3-1 0 0,0-2 0 0,1 2 0 16,-2-2 0-16,-2 35 0 0,0 0 0 0,0 0 0 15,0 0 0-15,0 0 0 0,0 0 0 16,6-27 0-16,0-3 0 0,2 12 0 0,2-3 0 0,-2 16 0 16,1-4 0-16,0 9 0 0,0 0 0 0,1 9 0 15,-5-4 0-15,5 11 0 0,-2-5 0 0,1 10 0 16,-3-3 0-16,3 3 0 0,-3-1 0 0,2 4 0 16,-2 0 0-16,-6-24 0 0,0 0 0 0,10 30 0 15,-5-4 0-15,-5-26 0 0,0 0 0 0,0 0 0 16,0 0 0-16,0 0 0 0,0 0 0 0,6 27 0 15,0-1 0-15,-6-26 0 0,0 0 0 0,8 25 0 16,-1-5 0-16,-7-20 0 0,0 0 0 0,6 10 0 16,-3-5 0-16,-1-5 0 0,1-3 0 0,0-6 0 15,0-3 0-15,0-6 0 0,-3 0 0 0,0-5 0 16,0-1 0-16,0-8 0 0,0-1 0 0,3 1 0 16,-3-4 0-16,0 36 0 0,0 0 0 0,4-33 0 15,-4 1 0-15,0 32 0 0,0 0 0 0,0 0 0 16,0 0 0-16,2-27 0 0,1-3 0 0,3 9 0 15,0 1 0-15,-1 11 0 0,2 0 0 0,3 6 0 16,-5 1 0-16,1 7 0 0,0-2 0 0,0 7 0 16,0-2 0-16,3 6 0 0,-4-2 0 0,1 6 0 15,1-3 0-15,-1 5 0 0,-1 1 0 0,-5-21 0 16,0 0 0-16,6 21 0 0,0 0 0 0,-6-21 0 16,0 0 0-16,9 24 0 0,0-3 0 0,-9-21 0 15,0 0 0-15,0 0 0 0,0 0 0 0,0 0 0 16,0 0 0-16,11 26 0 0,-1-2 0 0,-10-24 0 0,0 0 0 15,11 17 0-15,-2-1 0 0,-9-16 0 16,0 0 0-16,12 8 0 0,-3-2 0 0,-9-6 0 0,0 0 0 16,8-3 0-16,3 0 0 0,-3-5 0 0,1-1 0 15,-4-6 0-15,2 0 0 0,-1-3 0 0,0 1 0 16,-1-4 0-16,-2-3 0 0,0 0 0 0,0 0 0 16,1-5 0-16,-1-1 0 0,-1 3 0 0,-2-2 0 15,0 29 0-15,0 0 0 0,0-27 0 0,0-2 0 16,0 29 0-16,0 0 0 0,0 0 0 0,0 0 0 15,0 0 0-15,0 0 0 0,0-25 0 0,0-1 0 16,0 26 0-16,0 0 0 0,0 0 0 0,0 0 0 16,0-18 0-16,0 0 0 0,3 12 0 0,-3-2 0 15,3 10 0-15,-3 1 0 0,3 6 0 0,0-2 0 16,2 7 0-16,-2-3 0 0,4 11 0 0,-1-4 0 16,-1 5 0-16,1-2 0 0,3 3 0 0,-3-1 0 15,-6-23 0-15,0 0 0 0,9 30 0 0,-1-3 0 16,-8-27 0-16,0 0 0 0,0 0 0 0,0 0 0 15,16 24 0-15,-5-1 0 0,-11-23 0 0,0 0 0 16,16 21 0-16,-4-3 0 0,-1-9 0 0,2-3 0 16,-13-6 0-16,0 0 0 0,11 0 0 0,-2-3 0 0,0-6 0 15,0 0 0-15,-4-6 0 0,1 0 0 0,-3-3 0 16,1-3 0-16,-1 1 0 0,-1-4 0 16,1 0 0-16,-3-2 0 0,0 26 0 0,0 0 0 15,0 0 0-15,0 0 0 0,0 0 0 0,0 0 0 0,3-26 0 16,-3-4 0-16,0 30 0 0,0 0 0 15,3-19 0-15,0-2 0 0,0 16 0 0,0-4 0 0,-1 12 0 16,1-1 0-16,4 7 0 0,-4 1 0 0,2 8 0 16,-2-3 0-16,0 5 0 0,0-2 0 15,3 7 0-15,-2-6 0 0,-4-19 0 0,0 0 0 16,5 24 0-16,-2 0 0 0,-3-24 0 0,0 0 0 0,0 0 0 16,0 0 0-16,0 0 0 0,0 0 0 0,10 23 0 15,-5-2 0-15,-5-21 0 0,0 0 0 0,10 12 0 16,-4-3 0-16,2-6 0 0,-2-3 0 0,3-9 0 15,0 0 0-15,-3-5 0 0,-1-2 0 0,1-1 0 16,1-3 0-16,-1-5 0 0,-1 0 0 0,4-6 0 16,-4-1 0-16,-5 32 0 0,0 0 0 0,10-30 0 15,-1-3 0-15,-9 33 0 0,0 0 0 0,8-21 0 16,2-2 0-16,1 14 0 0,-2-3 0 0,3 12 0 16,-2 0 0-16,-2 8 0 0,2 2 0 0,-2 4 0 15,1 2 0-15,-1 4 0 0,2-3 0 0,-2 4 0 16,1 1 0-16,-9-22 0 0,0 0 0 0,12 24 0 15,-3-3 0-15</inkml:trace>
  <inkml:trace contextRef="#ctx0" brushRef="#br1" timeOffset="63833.0936">6490 9933 2048 0,'0'0'0'0,"0"0"0"0,-3 0 0 0,3 0 0 16,-3 0 0-16,3 0 0 0,-4 0 0 0,1 0 0 16,1 0 0-16,-4 0 0 0,0 0 0 0,0 3 0 0,-3-3 0 15,-1 3 0-15,2-3 0 0,-2 5 0 0,2-2 0 16,-1 3 0-16,1-1 0 0,1 8 0 16,-2-4 0-16,4 5 0 0,-4 2 0 0,2 2 0 0,2-3 0 15,2 5 0-15,-3-2 0 0,3 3 0 16,0 0 0-16,3-1 0 0,0 0 0 0,3 4 0 15,-3-3 0-15,6 0 0 0,-3 0 0 0,-3-21 0 0,0 0 0 16,6 21 0-16,0 0 0 0,-6-21 0 0,0 0 0 16,9 18 0-16,-1-4 0 0,1-2 0 0,0-2 0 15,0-8 0-15,0-2 0 0,0-2 0 0,0-2 0 16,-1-5 0-16,-1-3 0 0,0-2 0 16,-5-4 0-16,1-3 0 0,0 0 0 0,0-3 0 15,-3-3 0-15,3-6 0 0,-3 1 0 0,0 0 0 0,0 0 0 16,3 1 0-16,-3 2 0 0,0 8 0 0,0-3 0 15,0 9 0-15,-3 1 0 0,3 5 0 0,0 0 0 16,0 9 0-16,0-3 0 0,0 9 0 0,0 0 0 16,3 9 0-16,0-1 0 0,2 7 0 15,2-3 0-15,-1 5 0 0,-1-2 0 0,4 6 0 0,-3-3 0 16,6 6 0-16,-1-4 0 0,2 1 0 0,-2-4 0 16,-11-23 0-16,0 0 0 0,14 24 0 0,-1-3 0 0,4-3 0 15,-2-3 0-15,0-6 0 0,-2-3 0 0,1-6 0 16,-1 0 0-16,1-6 0 0,-2 0 0 0,0-7 0 15,-1-1 0-15,1-4 0 0,-3-3 0 16,2-6 0-16,-1 1 0 0,1-12 0 0,-2-1 0 16,0-11 0-16,-3 0 0 0,1-13 0 0,-2 1 0 0,1-4 0 15,-3-2 0-15,1 15 0 0,-4-3 0 0,0 56 0 16,0 0 0-16,0 0 0 0,0 0 0 0,0 0 0 16,0 0 0-16,0-39 0 0,0 0 0 15,0 39 0-15,0 0 0 0,3-18 0 0,-3-2 0 0,3 23 0 16,-3-3 0-16,0 17 0 0,0-2 0 0,2 9 0 15,-2-1 0-15,6 13 0 0,-3 0 0 0,3 9 0 16,-3-1 0-16,6 3 0 0,-3 1 0 0,2-1 0 16,-2-2 0-16,4-4 0 0,-2-2 0 0,1-7 0 15,0 1 0-15,-9-33 0 0,0 0 0 0,12 27 0 16,-1-4 0-16,-11-23 0 0,0 0 0 0,12 18 0 16,0-3 0-16,-1-4 0 0,3-1 0 0,-3-7 0 15,-1-3 0-15,1-3 0 0,0-3 0 0,2-3 0 16,-2-3 0-16,1-3 0 0,0-3 0 0,-1-5 0 15,-1 0 0-15,1-14 0 0,1 1 0 0,0-5 0 16,0-4 0-16,0 2 0 0,0-2 0 0,-12 45 0 16,0 0 0-16,0 0 0 0,0 0 0 0,0 0 0 15,0 0 0-15,12-36 0 0,0 1 0 0,-12 35 0 16,0 0 0-16,0 0 0 0,0 0 0 16,9-21 0-16,-1-2 0 0,-8 23 0 0,0 0 0 0,6-6 0 15,-3-4 0-15,1 14 0 0,-4-2 0 0,3 8 0 16,-3-2 0-16,2 7 0 0,-2 0 0 0,3 3 0 15,0-1 0-15,0 4 0 0,0 0 0 0,2-1 0 16,2 2 0-16,-1-2 0 0,0 1 0 0,-1 0 0 16,1-3 0-16,-6-18 0 0,0 0 0 0,12 20 0 15,-3-2 0-15,-9-18 0 0,0 0 0 0,11 18 0 16,-1-4 0-16,-10-14 0 0,0 0 0 0,14 12 0 16,2 0 0-16,-16-12 0 0,0 0 0 0,15 7 0 0,-4-1 0 15,-1-6 0-15,-2-3 0 0,-2-4 0 16,-3-2 0-16,-3-3 0 0,0 1 0 0,-3-4 0 0,-3-3 0 15,0 0 0-15,-2 1 0 0,-2-1 0 16,2 0 0-16,-1 0 0 0,0-2 0 0,9 20 0 16,0 0 0-16,-13-18 0 0,2-3 0 0,11 21 0 0,0 0 0 15,0 0 0-15,0 0 0 0,0 0 0 0,0 0 0 16,-13-18 0-16,2-3 0 0,11 21 0 16,0 0 0-16,-6-18 0 0,-3-2 0 0,9 20 0 0,0 0 0 15,0-18 0-15,-3 0 0 0,9 6 0 0,0 0 0 16,3 6 0-16,-1 1 0 0,5 8 0 15,-2-3 0-15,6 8 0 0,-6-2 0 0,3 9 0 16,-1-3 0-16,1 6 0 0,-2-1 0 0,3 7 0 0,-4-3 0 16,4 9 0-16,-1-4 0 0,2 1 0 0,-2 0 0 15,-14-27 0-15,0 0 0 0,12 27 0 0,1-1 0 16,-13-26 0-16,0 0 0 0,0 0 0 16,0 0 0-16,0 0 0 0,0 0 0 0,12 24 0 0,0-1 0 15,-12-23 0-15,0 0 0 0,8 18 0 16,2-2 0-16,-5-11 0 0,1-1 0 0,-3-10 0 0,0 0 0 0,0-7 0 15,-1 1 0-15,1-5 0 0,-3-4 0 16,4-3 0-16,-4-2 0 0,6-10 0 0,-3 0 0 16,5-5 0-16,-2-1 0 0,6 1 0 0,-3 0 0 15,2 8 0-15,-1 1 0 0,-10 32 0 0,0 0 0 16,14-21 0-16,1-1 0 0,-15 22 0 0,0 0 0 0,21-11 0 16,-3-3 0-16,-18 14 0 0,0 0 0 15,24 0 0-15,-1 0 0 0</inkml:trace>
  <inkml:trace contextRef="#ctx0" brushRef="#br1" timeOffset="64132.8487">6776 9787 2048 0,'-5'0'0'0,"28"0"0"16,-10-3 0-16,5 0 0 0,-4-3 0 0,7 0 0 15,-4-2 0-15,7-2 0 0,-3 2 0 0,6-4 0 16,-2 0 0-16,3 0 0 0,-1-2 0 0,-1 2 0 0,-2-3 0 15,3 3 0-15,-5-3 0 0,2 4 0 0,-2-5 0 16</inkml:trace>
  <inkml:trace contextRef="#ctx0" brushRef="#br1" timeOffset="64368.0298">5692 9672 2048 0,'0'0'0'0,"0"3"0"0,0 0 0 0,0 2 0 16,0-2 0-16,0 4 0 0,0-5 0 0,3 2 0 0,-3-2 0 15,3 4 0-15,-3-3 0 0,3 0 0 0,-1 0 0 0</inkml:trace>
  <inkml:trace contextRef="#ctx0" brushRef="#br1" timeOffset="65483.1647">8075 8907 2048 0,'0'0'0'0,"0"0"0"0,0 0 0 0,0 0 0 0,0 0 0 16,0 0 0-16,0 0 0 0,0 3 0 15,0 0 0-15,0 2 0 0,0 1 0 16,0 7 0-16,0-5 0 0,0 10 0 0,0-3 0 0,0 6 0 16,0-3 0-16,0 8 0 0,-3-2 0 0,0 11 0 15,0-2 0-15,0 3 0 0,0-1 0 0,3-35 0 16,0 0 0-16,-2 42 0 0,-1-3 0 0,-1 5 0 0,-2 0 0 15</inkml:trace>
  <inkml:trace contextRef="#ctx0" brushRef="#br1" timeOffset="65631.8338">7974 9850 2048 0,'0'0'0'0,"0"3"0"0,0 0 0 0,0-1 0 0,0 2 0 16,0-1 0-16,0-3 0 0,0 3 0 0,0-3 0 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10:37.0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21898 10817 2048 0,'-8'0'0'0,"32"0"0"0,-19 0 0 0,7 0 0 16,-4 0 0-16,5 0 0 0,-2 0 0 0,4 0 0 15,-3 0 0-15,6 0 0 0,-4 0 0 0,7 0 0 16,-4 0 0-16,8 0 0 0,-4 0 0 0,3 0 0 16,-4 0 0-16,3 0 0 0,1 0 0 0,6 0 0 15,0 0 0-15,0 0 0 0,-1 0 0 0,-29 0 0 16,0 0 0-16,30 0 0 0,-1-3 0 0,-29 3 0 15,0 0 0-15,35-4 0 0,2 1 0 0</inkml:trace>
  <inkml:trace contextRef="#ctx0" brushRef="#br0" timeOffset="365.5582">21972 11281 2048 0,'0'0'0'0,"3"0"0"0,0 0 0 0,3 0 0 16,-3 0 0-16,8 0 0 0,-1 0 0 0,4 0 0 15,-3 0 0-15,10 0 0 0,-1 0 0 0,2 0 0 16,2 0 0-16,8 0 0 0,-2 0 0 16,5 0 0-16,0 0 0 0,0 0 0 0,0 0 0 15,-35 0 0-15,0 0 0 0,47 0 0 0,1 0 0 0,-48 0 0 16,0 0 0-16,68 0 0 0,-1 0 0 0</inkml:trace>
  <inkml:trace contextRef="#ctx0" brushRef="#br0" timeOffset="1299.5871">23978 9695 2048 0,'0'0'0'0,"0"0"0"0,0 0 0 16,0 4 0-16,0-2 0 0,0 2 0 0,0-4 0 0,0 5 0 15,-4 1 0-15,2 3 0 0,-1 0 0 0,0 6 0 16,0-3 0-16,0 5 0 0,-3-2 0 0,4 5 0 16,-1-1 0-16,3 5 0 0,-3-4 0 0,-1 7 0 15,-2 0 0-15,4 8 0 0,-1 1 0 0,-3 9 0 16,0-4 0-16,0 7 0 0,0-4 0 15,3 0 0-15,-3 1 0 0,3-3 0 0,1-4 0 0,2-38 0 16,0 0 0-16,0 38 0 0,0-2 0 0,0-36 0 16,0 0 0-16,0 0 0 0,0 0 0 0,0 0 0 15,0 0 0-15,5 35 0 0,-2-2 0 0</inkml:trace>
  <inkml:trace contextRef="#ctx0" brushRef="#br0" timeOffset="1798.9763">24506 9778 2048 0,'0'0'0'0,"0"0"0"0,-3 0 0 0,0 0 0 0,-1 0 0 0,1 0 0 16,-2 0 0-16,-1 3 0 0,0-3 0 15,0 3 0-15,0 0 0 0,0 6 0 0,-3-3 0 0,1 9 0 16,-2-3 0-16,2 9 0 16,-1-3 0-16,4 8 0 0,-5 1 0 15,4 8 0-15,-2 1 0 0,5 8 0 0,-4 1 0 16,7-45 0-16,0 0 0 0,0 47 0 0,-3 1 0 0,10-1 0 0,-4-2 0 16,8-3 0-16,-2-4 0 0,6-8 0 0,-4-1 0 0,5-8 0 15,-2 0 0 1,4-7 0-16,-4 1 0 0,2-6 0 0,-2 0 0 0,1-3 0 0,0-3 0 0,3-3 0 15,-3 0 0-15,6-6 0 0,-4 0 0 16,1-3 0-16,0 0 0 0,-1-6 0 16,1 1 0-16,-4-4 0 0,-1-3 0 0,-1 0 0 0,0 0 0 0,0-5 0 15,-1-3 0-15,-2-1 0 0,1-3 0 0,-5 0 0 16,1 0 0-16,-3 1 0 16,-3 0 0-16,-3 2 0 0,-3-2 0 0,1 5 0 0,-5-3 0 15,-1 6 0-15,-1-3 0 0,-3 6 0 0,0 1 0 0,-1 2 0 16,-1-2 0-16,-1 5 0 0,1 0 0 15,-1 6 0-15,0-3 0 0,-2 6 0 0,-1 0 0 16,0 3 0-16,-3-3 0 0,3 6 0 0,-2-3 0 0,-1 6 0 16,1-3 0-16,-4 6 0 0,-2-3 0 0</inkml:trace>
  <inkml:trace contextRef="#ctx0" brushRef="#br0" timeOffset="2334.6839">23187 10944 2048 0,'0'0'0'0,"0"0"0"0,0 0 0 0,3 0 0 15,0 0 0-15,0 3 0 0,0-3 0 0,6 2 0 16,0 2 0-16,5-1 0 0,-2-3 0 0,5 2 0 0,2-2 0 16,2 4 0-16,-1-4 0 0,7 0 0 0,-3 0 0 15,11 3 0-15,-2-3 0 0,5 0 0 0,2 0 0 16,6 0 0-16,2 0 0 0,12 0 0 0,-5-3 0 16,7-1 0-16,-2 2 0 0,2-1 0 0,0-1 0 15,0 4 0-15,-3 0 0 0,0 0 0 0,1-2 0 0,-1 2 0 16,0 0 0-16,-1 0 0 0,-2 0 0 15,0 0 0-15,-3 0 0 0,1 0 0 0,-1 0 0 16,-1 0 0-16,2 0 0 0,0 0 0 0,-4 0 0 16,1 2 0-16,-1-2 0 0,0 0 0 0,0 0 0 0,-1 4 0 15,-6-4 0-15,-2 0 0 0,-2 0 0 16,-39 0 0-16,0 0 0 0,39 3 0 0,-3-3 0 0,-36 0 0 16,0 0 0-16,35 2 0 0,-3-2 0 0</inkml:trace>
  <inkml:trace contextRef="#ctx0" brushRef="#br0" timeOffset="3215.6875">23820 11560 2048 0,'0'-9'0'0,"0"36"0"16,0-18 0-16,0 9 0 0,0-3 0 0,0 6 0 16,0-3 0-16,0 5 0 0,0-2 0 0,0 5 0 15,0-2 0-15,0 12 0 0,0-4 0 0,0 4 0 16,0 0 0-16,0 5 0 0,0 0 0 0,0 4 0 15,0-3 0-15,0-1 0 0,0-3 0 0,0-38 0 16,0 0 0-16,0 39 0 0,0-3 0 0,0-36 0 16,0 0 0-16,0 0 0 0,0 0 0 0,4 38 0 15,-1-2 0-15,-3-36 0 0,0 0 0 0,0 0 0 16,0 0 0-16,0 0 0 0,0 0 0 0,3 33 0 16,0-1 0-16,6-8 0 0,-3-3 0 0</inkml:trace>
  <inkml:trace contextRef="#ctx0" brushRef="#br0" timeOffset="3765.9746">24158 11560 2048 0,'0'0'0'0,"4"0"0"0,-1-3 0 16,0 0 0-16,0-3 0 0,5-2 0 0,-2-2 0 16,7-4 0-16,-4-1 0 0,5 0 0 0,1-2 0 15,3-1 0-15,-3 0 0 0,8 0 0 0,-3-3 0 16,1 7 0-16,0-1 0 0,4 3 0 0,-2 0 0 16,1 3 0-16,-1-3 0 0,-23 12 0 0,0 0 0 15,24-6 0-15,-1 1 0 0,1 5 0 0,0-4 0 16,-24 4 0-16,0 0 0 0,22 9 0 0,-2-3 0 15,-5 9 0-15,-1-3 0 0,-2 9 0 0,-3 0 0 16,-3 5 0-16,-3 1 0 0,-3 11 0 0,0 1 0 16,-3 8 0-16,-3 1 0 0,-5 9 0 0,-2-2 0 15,-1 2 0-15,-1-4 0 0,0-5 0 0,0-4 0 16,-3-3 0-16,0 1 0 0,1-10 0 0,-1 2 0 0,0-5 0 16,1 1 0-16,17-30 0 0,0 0 0 0,-16 26 0 15,-1 1 0-15,17-27 0 0,0 0 0 0,0 0 0 16,0 0 0-16,0 0 0 0,0 0 0 0,-12 23 0 15,0-2 0-15,10 0 0 0,-1-3 0 0,3-18 0 16,0 0 0-16,5 13 0 0,1-2 0 0,7-2 0 16,-2-3 0-16,6-1 0 0,-2-1 0 0,9-1 0 15,-4 0 0-15,4 0 0 0,0-3 0 0,9 0 0 16,-3 0 0-16,-30 0 0 0,0 0 0 16,32 0 0-16,0 0 0 0,3 0 0 0,-1-3 0 15,-34 3 0-15,0 0 0 0,35 0 0 0,-2-3 0 16,-33 3 0-16,0 0 0 0,33-3 0 0,-1-3 0 0,-32 6 0 15,0 0 0-15,36-6 0 0,-1-3 0 16</inkml:trace>
  <inkml:trace contextRef="#ctx0" brushRef="#br0" timeOffset="5068.2975">25831 11139 2048 0,'0'0'0'0,"0"3"0"16,0 1 0-16,0-2 0 0,0 1 0 0,3 0 0 15,-3-3 0-15,5 4 0 0,-2-4 0 0,6 0 0 16,-3 0 0-16,6 3 0 0,-4-3 0 0,5 0 0 16,-2 0 0-16,3 3 0 0,2-3 0 0,2 0 0 15,-4 0 0-15,5 0 0 0,-2 0 0 0,4 0 0 16,0 0 0-16,2 0 0 0,1 0 0 0,5 0 0 16,2 0 0-16,1 0 0 0,-2 0 0 0,2 0 0 15,0 0 0-15,-32 0 0 0,0 0 0 0,38 0 0 16,2 0 0-16,7 3 0 0,-2-1 0 0,-45-2 0 15,0 0 0-15,53 3 0 0,0 0 0 0,1 3 0 16,-1 0 0-16,-3-3 0 0,1 0 0 0,-10 3 0 16,-3-3 0-16,-38-3 0 0,0 0 0 0,34 3 0 15,-2 0 0-15,-32-3 0 0,0 0 0 16,0 0 0-16,0 0 0 0,0 0 0 0,0 0 0 0,30 3 0 16,-1 0 0-16,-29-3 0 0,0 0 0 0,0 0 0 15,0 0 0-15,0 0 0 0,0 0 0 0,26 0 0 16,-2 0 0-16,-24 0 0 0,0 0 0 0,0 0 0 15,0 0 0-15,0 0 0 0,0 0 0 0,15 0 0 16,0-3 0-16,-15 3 0 0,0 0 0 0,6-3 0 0,-3-3 0 16,-6 0 0-16,0 0 0 0,-2 0 0 15,-1 0 0-15,6 6 0 0,0 0 0 0,-11-6 0 0,3-2 0 16,8 8 0-16,0 0 0 0,-12-10 0 0,-3-2 0 16,15 12 0-16,0 0 0 0,-11-9 0 0,-4-3 0 15,15 12 0-15,0 0 0 0,-15-9 0 0,-3-2 0 16,18 11 0-16,0 0 0 0,0 0 0 0,0 0 0 15,-17-12 0-15,-1-1 0 0,18 13 0 0,0 0 0 16,0 0 0-16,0 0 0 0,0 0 0 0,0 0 0 16,-14-8 0-16,-4-3 0 0,18 11 0 0,0 0 0 15,0 0 0-15,0 0 0 0,-13-7 0 0,1-1 0 16,6 5 0-16,-2-3 0 0,8 6 0 0,0 0 0 16,0 0 0-16,0-3 0 0,5 6 0 15,1-3 0-15,3 3 0 0,1 0 0 0,1 2 0 0,2-2 0 16,1 3 0-16,1 1 0 0,-15-7 0 15,0 0 0-15,17 5 0 0,-1 1 0 0,-16-6 0 0,0 0 0 16,17 9 0-16,1 0 0 0,-18-9 0 0,0 0 0 16,0 0 0-16,0 0 0 0,21 12 0 15,-1-1 0-15,-20-11 0 0,0 0 0 0,22 16 0 0,-1-2 0 0,-21-14 0 16,0 0 0-16,14 16 0 0,1-2 0 16,-15-14 0-16,0 0 0 0,6 15 0 0,-3-3 0 15,-3-12 0-15,0 0 0 0,0 15 0 0,-3-3 0 0,3-12 0 16,0 0 0-16,-6 11 0 0,-3 1 0 15,9-12 0-15,0 0 0 0,0 0 0 0,0 0 0 16,-12 15 0-16,0-3 0 0,12-12 0 0,0 0 0 16,0 0 0-16,0 0 0 0,-12 11 0 0,-3 1 0 0,15-12 0 15,0 0 0-15,0 0 0 0,0 0 0 0,0 0 0 16,0 0 0-16,-15 12 0 0,-2 0 0 0</inkml:trace>
  <inkml:trace contextRef="#ctx0" brushRef="#br0" timeOffset="7749.4458">28696 10348 2048 0,'6'0'0'0,"-30"0"0"0,15-2 0 0,-2-2 0 0,-2 1 0 16,2 3 0-16,-2-3 0 0,1 3 0 0,-3-3 0 15,1 3 0-15,-4 0 0 0,3 0 0 0,-3-3 0 16,4 3 0-16,-4 0 0 0,4 0 0 0,-4 0 0 16,3 0 0-16,-4-2 0 0,5 2 0 0,-4 0 0 15,18 0 0-15,0 0 0 0,0 0 0 0,0 0 0 16,0 0 0-16,0 0 0 0,-14 0 0 0,-4 0 0 16,18 0 0-16,0 0 0 0,0 0 0 0,0 0 0 15,0 0 0-15,0 0 0 0,-15 5 0 0,0-2 0 16,15-3 0-16,0 0 0 0,-9 10 0 0,-3-5 0 0,4 9 0 15,-1-1 0-15,3 5 0 0,-3-1 0 0,3 3 0 16,-4-2 0-16,10-18 0 0,0 0 0 16,-8 24 0-16,-2-3 0 0,10-21 0 0,0 0 0 0,-8 27 0 15,-1 0 0-15,9-27 0 0,0 0 0 16,0 0 0-16,0 0 0 0,0 0 0 0,0 0 0 16,-9 29 0-16,0-3 0 0,9-26 0 0,0 0 0 0,0 0 0 15,0 0 0-15,0 0 0 0,0 0 0 0,-6 21 0 16,1 0 0-16,5-10 0 0,-3-1 0 15,9-4 0-15,-4 0 0 0,-2-6 0 0,0 0 0 0,12 0 0 16,-3 0 0-16,6 0 0 0,-3-4 0 0,6 2 0 16,0-1 0-16,-1 3 0 0,1-3 0 0,2 3 0 15,-1-3 0-15,1 6 0 0,-2-3 0 0,3 3 0 16,-3 0 0-16,3 3 0 0,-3-3 0 0,-1 6 0 16,1-4 0-16,-4 4 0 0,1-3 0 0,-15-6 0 15,0 0 0-15,15 13 0 0,-3-5 0 16,-12-8 0-16,0 0 0 0,11 16 0 0,-2-5 0 0,-9-11 0 15,0 0 0-15,7 18 0 0,-2-3 0 16,-5 2 0-16,0 1 0 0,0-18 0 0,0 0 0 0,-5 15 0 16,-2 0 0-16,7-15 0 0,0 0 0 0,-11 15 0 15,-4-1 0-15,15-14 0 0,0 0 0 0,-18 12 0 16,0-3 0-16,-5 0 0 0,0 0 0 0,-4-4 0 16,-1-1 0-16,28-4 0 0,0 0 0 0,0 0 0 15,0 0 0-15,-26 3 0 0,-1-3 0 0,27 0 0 16,0 0 0-16,0 0 0 0,0 0 0 0,-32 0 0 15,-1-3 0-15</inkml:trace>
  <inkml:trace contextRef="#ctx0" brushRef="#br0" timeOffset="8165.7287">27699 11148 2048 0,'0'0'0'0,"4"0"0"0,-1 0 0 16,3 0 0-16,-4 0 0 0,7 0 0 0,0 0 0 15,7 0 0-15,-5 0 0 0,7 0 0 0,0 0 0 16,2 0 0-16,1 0 0 0,6 0 0 0,-4 0 0 16,14 0 0-16,-5 0 0 0,6 0 0 0,0 0 0 15,7 0 0-15,0 0 0 0,5 0 0 0,-3 0 0 0,7 0 0 16,-3 0 0-16,1 0 0 0,1 0 0 16,-1 0 0-16,-3 0 0 0,-1 0 0 0,-1 0 0 0,-2 0 0 15,-1 0 0-15,-2 0 0 0,-4 0 0 16,4 3 0-16,-3 0 0 0,-1 4 0 0,0-4 0 0,-2 2 0 15,-3 1 0-15,-33-6 0 16,0 0 0-16,26 6 0 0,-2 0 0 0,-24-6 0 0,0 0 0 16,17 6 0-16,-2-3 0 0</inkml:trace>
  <inkml:trace contextRef="#ctx0" brushRef="#br0" timeOffset="8753.4731">28431 11386 2048 0,'0'0'0'0,"0"0"0"15,0 0 0-15,0 0 0 0,0 0 0 0,0 0 0 16,0 0 0-16,0 0 0 0,0 0 0 0,-3 0 0 15,1 0 0-15,-1 0 0 0,-3 0 0 0,0 3 0 16,-3 0 0-16,0 3 0 0,-2 0 0 0,-2 5 0 16,-1-2 0-16,-1 6 0 0,-2 0 0 0,2 3 0 0,-3-1 0 15,-4 8 0-15,2-5 0 0,2 3 0 16,-3 2 0-16,3 2 0 0,1-1 0 0,2 3 0 16,1-2 0-16,1 3 0 0,-1-4 0 0,6 7 0 15,-2-1 0-15,4 4 0 0,-3-2 0 0,6 0 0 16,0-1 0-16,6 3 0 0,-3-4 0 0,6 4 0 15,0-3 0-15,4-1 0 0,-2-2 0 0,7-1 0 16,-3-2 0-16,2-1 0 0,2-2 0 0,4 0 0 16,-2-3 0-16,3-4 0 0,-1 2 0 0,-20-19 0 0,0 0 0 15,24 11 0-15,0 2 0 0,3-8 0 16,-2 1 0-16,2-6 0 0,0 0 0 0,-1-3 0 0,-1 0 0 16,-25 3 0-16,0 0 0 0,21-9 0 0,-1 0 0 15,-20 9 0-15,0 0 0 0,15-11 0 16,-3-1 0-16,-4-6 0 0,2 0 0 0,-4-3 0 0,-4-1 0 15,-2 3 0-15,-2-2 0 0,-4 3 0 0,-4-3 0 16,2 4 0-16,-4-4 0 0,-3 3 0 16,1 0 0-16,-4 4 0 0,-4-1 0 0,-4 0 0 15,-1 0 0-15,1 6 0 0,-4 0 0 0,1 6 0 16,-1-3 0-16,0 6 0 0,0-3 0 0,1 6 0 0,-1 0 0 16,4 6 0-16,-1-3 0 0,27-6 0 0,0 0 0 15,-24 9 0-15,-2-1 0 0,26-8 0 0,0 0 0 16,-21 13 0-16,-3-1 0 0,24-12 0 0,0 0 0 15,-17 18 0-15,-1-4 0 0</inkml:trace>
  <inkml:trace contextRef="#ctx0" brushRef="#br0" timeOffset="11350.5111">8271 8420 2048 0,'-4'-6'0'0,"11"30"0"16,-4-15 0-16,-1 6 0 15,-2-1 0-15,3 5 0 0,-3-1 0 0,3 2 0 0,0 1 0 0,3 2 0 16,-4-1 0-16,5 1 0 0,-4-2 0 0,3 3 0 15,-3-1 0-15,-3-23 0 0,0 0 0 0,5 30 0 16,1-3 0-16,-6-27 0 0,0 0 0 0,10 27 0 16,-5-1 0-16,-5-26 0 0,0 0 0 0,0 0 0 15,0 0 0-15,0 0 0 0,0 0 0 0,3 26 0 16,0 1 0-16,0-6 0 0,-3-1 0 0,0-11 0 16,0 1 0-16,0-8 0 0,-3-2 0 0,3-5 0 15,-3-2 0-15,0-4 0 0,0-4 0 0,3-2 0 16,-2-4 0-16,-1-3 0 0,-1-3 0 0,4-5 0 15,-3-2 0-15,3 2 0 0,0-4 0 0,0 4 0 16,0-3 0-16,3 2 0 0,-3 0 0 0,4 4 0 16,-4-5 0-16,5 11 0 0,-2-1 0 0,6 7 0 15,-4-5 0-15,5 14 0 0,-4-4 0 0,2 6 0 16,1 0 0-16,4 9 0 0,-4-3 0 0,2 9 0 16,-1-3 0-16,1 8 0 0,2 2 0 0,-2 7 0 15,0-2 0-15,2 9 0 0,-2 0 0 0,1 2 0 16,0 1 0-16,-12-33 0 0,0 0 0 0,9 35 0 0,-1-2 0 15,-8-33 0-15,0 0 0 0,0 0 0 16,0 0 0-16,0 0 0 0,0 0 0 0,7 29 0 0,-2-2 0 16,1-6 0-16,-3-1 0 0,0-13 0 0,0-1 0 15,0-6 0-15,-3-3 0 0,0-7 0 16,0 2 0-16,0-7 0 0,-3-3 0 16,3-3 0-16,0-2 0 0,0-4 0 0,0 0 0 0,3-5 0 15,-3-4 0-15,2 4 0 0,3-1 0 0,1 5 0 0,0 0 0 16,-1 6 0-16,1-1 0 0,4 12 0 15,-5-1 0-15,4 6 0 0,-3 0 0 0,3 6 0 0,0 0 0 16,2 8 0-16,-1-1 0 0,1 7 0 0,-2-3 0 16,3 11 0-16,-3-1 0 0,2 4 0 0,1 0 0 15,0 7 0-15,0-1 0 0,1 1 0 0,-5-2 0 16,1-1 0-16,0 1 0 0,-9-30 0 0,0 0 0 16,9 29 0-16,-4-2 0 0,-5-27 0 0,0 0 0 15,0 0 0-15,0 0 0 0,6 24 0 0,-3-3 0 0</inkml:trace>
  <inkml:trace contextRef="#ctx0" brushRef="#br0" timeOffset="11669.479">8967 8326 2048 0,'0'0'0'0,"0"3"0"0,0 0 0 0,0 3 0 15,0-1 0-15,0 4 0 0,0-3 0 0,0 6 0 16,0 0 0-16,0 6 0 0,0-4 0 15,3 10 0-15,-3-4 0 0,2 5 0 0,-2-1 0 0,7 6 0 16,-4-1 0-16,3 0 0 0,-4 1 0 0,7-4 0 16,-3 1 0-16,-6-27 0 0,0 0 0 0,12 24 0 15,-3 0 0-15,-9-24 0 0,0 0 0 0,0 0 0 16,0 0 0-16,11 16 0 0,1-2 0 0,0-12 0 16,0 1 0-16,-3-6 0 0,-1-2 0 0,1-4 0 15,-2-3 0-15,-1-3 0 0,0-3 0 0,-3-3 0 16,0 0 0-16,-3-2 0 0,0-1 0 0,0-3 0 15,0-2 0-15,0 2 0 16,-3 1 0-16,3 1 0 0,-3 2 0 0,3 5 0 0,-3-3 0 0,3 10 0 16,-3-2 0-16,3 5 0 0,-4-4 0 0,4 6 0 15,-2-4 0-15</inkml:trace>
  <inkml:trace contextRef="#ctx0" brushRef="#br0" timeOffset="12265.6975">9296 8002 2048 0,'0'0'0'0,"0"2"0"0,0 2 0 0,0-1 0 16,0 0 0-16,0 3 0 0,0 0 0 0,0 3 0 15,0-2 0-15,0 4 0 0,0 1 0 0,0 5 0 0,0-2 0 16,0 6 0-16,0 0 0 0,0 5 0 0,0-2 0 15,3 8 0-15,-3 1 0 0,3 3 0 16,0-4 0-16,-1 4 0 0,1-4 0 0,4 0 0 0,-4 2 0 16,-3-34 0-16,0 0 0 0,8 33 0 0,-2-1 0 15,-6-32 0-15,0 0 0 0,11 30 0 16,-1 0 0-16,-10-30 0 0,0 0 0 0,14 26 0 0,-1-2 0 16,1-6 0-16,1-4 0 0,-1-5 0 0,-2-3 0 15,3-6 0-15,-2 0 0 0,2-6 0 0,-4-3 0 16,2-5 0-16,-2-1 0 0,-2-6 0 0,0-3 0 15,0-8 0-15,-1-1 0 0,1-2 0 0,-3-4 0 16,0-3 0-16,0-2 0 0,0-3 0 0,-4-3 0 16,1 2 0-16,0 0 0 0,-3 1 0 0,0-1 0 15,0 10 0-15,0-1 0 0,0 10 0 0,0-1 0 16,0 10 0-16,0-1 0 0,0 6 0 0,0 0 0 16,0 6 0-16,0 1 0 0,4 1 0 0,-4-2 0 15,3 6 0-15,-3 1 0 0,3 4 0 0,-3-2 0 16,5 6 0-16,-2 0 0 0,0 9 0 0,0-3 0 15,3 9 0-15,-4-4 0 0,5 9 0 0,-4 2 0 0,7 10 0 16,-5-2 0-16,5 11 0 0,-2 1 0 16,4 8 0-16,0-3 0 0,0 1 0 0,-1-1 0 15,1-5 0-15,0-3 0 0,0-4 0 0,-3-3 0 16,2-8 0-16,-1 0 0 0,-10-30 0 0,0 0 0 0,14 26 0 16,-3-2 0-16,-11-24 0 0,0 0 0 0,19 18 0 15,-1 0 0-15,2-4 0 0,1-2 0 0,0-10 0 16,-4 2 0-16,-1-8 0 0,-2-1 0 0,-5-4 0 15,0 0 0-15,-3-6 0 0,-1-2 0 0</inkml:trace>
  <inkml:trace contextRef="#ctx0" brushRef="#br0" timeOffset="12565.3272">9588 8370 2048 0,'0'0'0'0,"0"0"0"0,0 0 0 0,0 0 0 16,-3 0 0-16,1 0 0 0,-1 0 0 0,0 0 0 15,-3 0 0-15,6 0 0 0,-3 0 0 0,6 0 0 16,-3 0 0-16,3-3 0 0,0 0 0 0,5 0 0 16,2-4 0-16,1 2 0 0,1-1 0 0,6-2 0 15,-3-1 0-15,3 0 0 0,0-4 0 0,-1 5 0 16,1-4 0-16,0 0 0 0,0 1 0 0,-1 1 0 16,-2-2 0-16,2 4 0 0,-1-2 0 0,-1 4 0 15,0-2 0-15,-4 5 0 0,2 0 0 0,-2 6 0 16,0 0 0-16,2 5 0 0,-5 2 0 0,5 4 0 15,-5 1 0-15,1 6 0 0,0-3 0 0,0 6 0 0,-3-1 0 16,2 7 0-16,1 0 0 0,1-1 0 16,-4-2 0-16,-6-27 0 0,0 0 0 0,0 0 0 15,0 0 0-15,0 0 0 0,0 0 0 0,3 27 0 16,0-3 0-16,-6-10 0 0,0 2 0 0</inkml:trace>
  <inkml:trace contextRef="#ctx0" brushRef="#br0" timeOffset="12689.3615">10028 8044 2048 0,'0'0'0'0,"0"0"0"16,0-2 0-16,0-2 0 0,0 1 0 0,0 0 0 0,0 0 0 16,0 3 0-16,0-3 0 0,0 3 0 0,0-2 0 15,3 2 0-15,-3 0 0 0,3 5 0 0,-3-2 0 16,3 3 0-16,-1-2 0 0</inkml:trace>
  <inkml:trace contextRef="#ctx0" brushRef="#br0" timeOffset="13148.7417">10202 8432 2048 0,'0'0'0'0,"3"6"0"0,0-2 0 0,1 4 0 16,-1-2 0-16,-1 3 0 0,1 0 0 16,0 6 0-16,0-3 0 0,3 8 0 0,-3 1 0 15,3 6 0-15,-3-4 0 0,6 12 0 0,-4-2 0 16,4 2 0-16,-2-1 0 0,1 1 0 0,-2 1 0 15,-6-36 0-15,0 0 0 0,6 39 0 0,-1-4 0 0,-5-35 0 16,0 0 0-16,0 0 0 0,0 0 0 0,0 0 0 16,0 0 0-16,4 36 0 0,-1-3 0 0,-3-13 0 15,0 1 0-15,0-12 0 0,-3-3 0 0,-1-10 0 16,1-1 0-16,1-7 0 0,-1 0 0 16,0-9 0-16,-3-3 0 0,3-3 0 0,-2-2 0 0,-2-12 0 15,1-1 0-15,3-8 0 0,-2-4 0 0,5-8 0 16,-3-3 0-16,6 0 0 0,0-4 0 15,5 16 0-15,2 0 0 0,-2 17 0 0,1-3 0 16,-1 18 0-16,2-2 0 0,-2 14 0 0,1-3 0 0,0 12 0 16,0-2 0-16,1 7 0 0,-5 1 0 0,2 3 0 15,-1 0 0-15,-1 6 0 0,-2-1 0 16,0 4 0-16,0 1 0 0,0 1 0 0,-3-2 0 0,0 6 0 16,-3-4 0-16,0 1 0 0,0 0 0 0,-2 2 0 15,-4-2 0-15,-1 0 0 0,1-3 0 16,3 0 0-16,-2 0 0 0,-2-4 0 0,2 2 0 0,-1-5 0 15,-1 1 0-15,5-6 0 0,-4 0 0 0,3-6 0 16,0 0 0-16,3-3 0 0,-3-3 0 0</inkml:trace>
  <inkml:trace contextRef="#ctx0" brushRef="#br0" timeOffset="13814.9323">10591 7706 2048 0,'0'0'0'0,"0"2"0"16,0-2 0-16,2 4 0 0,1-1 0 0,0 3 0 15,-3 0 0-15,3 5 0 0,-3-2 0 0,3 9 0 0,0 0 0 16,1 11 0-16,-2-2 0 0,4 11 0 16,-3-2 0-16,3 12 0 0,-1-1 0 0,5 10 0 15,-2-1 0-15,4-3 0 0,-3 0 0 0,6-10 0 16,-4-2 0-16,-11-41 0 0,0 0 0 0,0 0 0 0,0 0 0 15,0 0 0-15,0 0 0 0,13 29 0 16,-1-2 0-16,-12-27 0 0,0 0 0 0,12 15 0 16,0-3 0-16,-1-9 0 0,-1-3 0 0,-2-9 0 0,-2 0 0 15,0-6 0-15,0 0 0 0,0-2 0 0,-3-4 0 16,0 0 0-16,0-2 0 0,-1-2 0 0,1 2 0 16,0-1 0-16,-3 0 0 0,3 6 0 15,0 1 0-15,-3 11 0 0,0-3 0 0,0 9 0 0,0 0 0 16,4 0 0-16,-4 0 0 0,2 9 0 0,1-3 0 15,0 8 0-15,-3-1 0 0,3 4 0 0,0-2 0 16,-3-15 0-16,0 0 0 0,6 18 0 0,-1 0 0 16,-5-18 0-16,0 0 0 0,10 20 0 15,-4 1 0-15,-6-21 0 0,0 0 0 0,8 18 0 16,3-4 0-16,-3-1 0 0,1-1 0 0,-9-12 0 0,0 0 0 16,8 3 0-16,2-3 0 0,-2-6 0 0,1 0 0 15,-3-10 0-15,0 2 0 0,0-4 0 0,-3 0 0 16,0-3 0-16,0-3 0 0,-1 4 0 0,-2-4 0 0,3 4 0 15,-3-4 0-15,0 24 0 0,0 0 0 0,3-15 0 16,-3-2 0-16,3 10 0 0,1 1 0 16,-1 12 0-16,0-3 0 0,2 13 0 0,-2-2 0 15,3 13 0-15,-3 0 0 0,6 13 0 0,-3 2 0 16,2 11 0-16,-2-3 0 0,4 13 0 0,-5-1 0 16,1 7 0-16,-3-1 0 0,1-6 0 0,-4-2 0 15,0-4 0-15,-4 0 0 0,1-9 0 0,-3-1 0 16,4-5 0-16,-1-3 0 0,-4-2 0 0,1-4 0 0,6-32 0 15,0 0 0-15,0 0 0 0,0 0 0 16,-5 27 0-16,-4-4 0 0,0-3 0 0,-3-6 0 0,1-8 0 16,-2 0 0-16,5-9 0 0,-4 0 0 0,0-9 0 15,1 0 0-15,-2-9 0 0,-1 0 0 0,2-11 0 16,-4-1 0-16</inkml:trace>
  <inkml:trace contextRef="#ctx0" brushRef="#br0" timeOffset="14165.6972">11485 7513 2048 0,'-2'-6'0'0,"7"27"0"0,-2-13 0 0,0 13 0 16,0-3 0-16,0 9 0 0,1 0 0 0,-2 14 0 15,1-3 0-15,3 13 0 0,0-4 0 0,2 16 0 16,-1-4 0-16,4 3 0 0,-2 1 0 0,6-10 0 0,-4-2 0 16,6-10 0-16,-6-3 0 0,3-4 0 0,-1-2 0 15,-13-32 0-15,0 0 0 0,14 24 0 16,1-1 0-16,-15-23 0 0,0 0 0 0,17 18 0 0,-1-3 0 15,1-9 0-15,-2 0 0 0,-1-6 0 0,1-4 0 16,-2-4 0-16,-1-2 0 0,0-4 0 16,-4-1 0-16,2-6 0 0,-5-2 0 0,-2-1 0 0,0-3 0 15</inkml:trace>
  <inkml:trace contextRef="#ctx0" brushRef="#br0" timeOffset="14832.3575">11470 8002 2048 0,'0'0'0'0,"0"2"0"0,-3 2 0 16,0-1 0-16,1 0 0 0,-1 0 0 0,-3-3 0 15,0 3 0-15,1-3 0 0,1 0 0 0,-2 0 0 16,3 4 0-16,0-4 0 0,1 0 0 0,-1-4 0 16,6 1 0-16,-3-3 0 0,2-3 0 0,1-3 0 15,6-3 0-15,0 1 0 0,3-4 0 0,-1-3 0 16,4 1 0-16,-3-1 0 0,6-6 0 0,-1 1 0 16,-2-1 0-16,0-3 0 0,0 3 0 0,-4-2 0 15,-11 29 0-15,0 0 0 0,16-27 0 0,-4 0 0 16,-12 27 0-16,0 0 0 0,0 0 0 0,0 0 0 15,12-17 0-15,0-1 0 0,-1 12 0 0,-1-3 0 16,-2 15 0-16,1-3 0 0,3 12 0 0,-3 0 0 16,-1 9 0-16,1-1 0 0,6 15 0 0,-4-2 0 15,5 12 0-15,-5-1 0 0,8 9 0 0,-2 0 0 16,-2 1 0-16,0-3 0 0,-15-54 0 0,0 0 0 0,0 0 0 16,0 0 0-16,0 0 0 0,0 0 0 15,15 44 0-15,-4 0 0 0,-11-44 0 0,0 0 0 0,13 27 0 16,-2-4 0-16,1-14 0 0,-3 0 0 15,0-15 0-15,-4 0 0 0,4-6 0 0,-2 0 0 16,-2-5 0-16,-2-4 0 0,0-3 0 0,1-2 0 0,2-3 0 16,-4-1 0-16,-2 30 0 0,0 0 0 0,0 0 0 15,0 0 0-15,10-27 0 0,-4 0 0 16,5 12 0-16,-1-3 0 0,1 15 0 0,0-2 0 0,2 10 0 16,-2-2 0-16,5 10 0 0,-2-2 0 0,0 7 0 15,1-3 0-15,0 3 0 0,-2 0 0 0,1 3 0 16,-1-4 0-16,-13-17 0 0,0 0 0 0,17 18 0 15,-2 0 0-15,-15-18 0 0,0 0 0 0,20 15 0 16,1-1 0-16,3-11 0 0,-3 0 0 0,-4-9 0 16,-1 0 0-16,-2-6 0 0,-2-2 0 0,-3-4 0 15,0-2 0-15,-4-5 0 0,-2 2 0 0,0-6 0 16,-3-2 0-16,0 31 0 0,0 0 0 0,-3-26 0 16,0-5 0-16,3 31 0 0,0 0 0 0,-5-19 0 15,-4-2 0-15,3 11 0 0,-3-1 0 0,0 11 0 16,-2 0 0-16,0 6 0 0,0-1 0 0,5 8 0 15,-3-2 0-15,6 7 0 0,-3-3 0 0,6 6 0 16,-3-4 0-16,3 6 0 0,0-1 0 0,6 2 0 16,0-3 0-16,3 3 0 0,0-4 0 0,7 4 0 15,-5 0 0-15,10-4 0 0,-3-2 0 0,5-4 0 16,1-2 0-16,6-3 0 0,-5-3 0 0,10-3 0 16,-6-3 0-16,4-6 0 0,-4 0 0 0</inkml:trace>
  <inkml:trace contextRef="#ctx0" brushRef="#br0" timeOffset="15682.4183">7779 10073 2048 0,'0'-10'0'0,"3"46"0"15,-3-18 0-15,2 2 0 0,1 1 0 0,3 0 0 16,-3-1 0-16,2 4 0 0,-2 0 0 0,4 7 0 16,-1-2 0-16,-6-29 0 0,0 0 0 0,5 29 0 15,-2 0 0-15,-3-29 0 0,0 0 0 0,0 0 0 16,0 0 0-16,0 0 0 0,0 0 0 0,3 24 0 16,0-3 0-16,0-9 0 0,-3-1 0 0,0-11 0 15,0 0 0-15,0-8 0 0,0-1 0 0,0-9 0 16,-3 0 0-16,3-5 0 0,-3-1 0 0,3-9 0 15,-3-2 0-15,3-1 0 0,-3 0 0 0,3-5 0 16,-2-3 0-16,4-1 0 0,-2 0 0 0,3 7 0 16,-3-3 0-16,6 8 0 0,0 1 0 0,0 8 0 15,0 0 0-15,5 9 0 0,0-3 0 0,-2 9 0 16,-1-2 0-16,1 7 0 0,0 2 0 0,0 4 0 16,-1 2 0-16,5 4 0 0,-5 1 0 0,1 9 0 15,0-3 0-15,3 9 0 0,-4 0 0 0,5 11 0 16,-2-2 0-16,1 8 0 0,0 0 0 0,-1 7 0 15,3-4 0-15,-14-44 0 0,0 0 0 0,11 48 0 16,-2-1 0-16,-9-47 0 0,0 0 0 0,0 0 0 0,0 0 0 16,0 0 0-16,0 0 0 0,8 45 0 0,-1-4 0 15,-1-17 0-15,-1 0 0 0</inkml:trace>
  <inkml:trace contextRef="#ctx0" brushRef="#br0" timeOffset="16982.2585">8163 9890 2048 0,'0'0'0'0,"3"7"0"0,-3-4 0 16,3 5 0-16,-3-1 0 0,3 4 0 0,-3 2 0 16,3 1 0-16,-3 1 0 0,3 6 0 0,0 0 0 15,3 5 0-15,-3-2 0 0,5 9 0 0,2-3 0 16,-1 2 0-16,0 0 0 0,2 1 0 0,-1-3 0 16,-10-30 0-16,0 0 0 0,11 30 0 0,2-3 0 15,-13-27 0-15,0 0 0 0,14 23 0 0,-3-2 0 16,-11-21 0-16,0 0 0 0,16 11 0 0,-5 2 0 15,-1-13 0-15,-2-4 0 0,1-5 0 0,-1 1 0 16,-1-7 0-16,-4-3 0 0,-3-3 0 0,0 1 0 0,0-4 0 16,0-1 0-16,-3-3 0 0,0-5 0 0,-1 0 0 15,1-2 0-15,3 6 0 0,-2-5 0 16,-1 7 0-16,-3-2 0 0,3 4 0 0,0 3 0 0,3 4 0 16,0 0 0-16,0 6 0 0,0-2 0 0,3 5 0 15,0-3 0-15,0 3 0 0,0-3 0 0,0 6 0 16,-1 0 0-16,1-1 0 0,1 2 0 0,-1 5 0 15,0 0 0-15,0 3 0 0,0-3 0 16,-1 9 0-16,1-3 0 0,3 6 0 0,-3 0 0 0,4 6 0 16,-1-1 0-16,3 6 0 0,-3 2 0 0,3 7 0 15,0-3 0-15,2 7 0 0,-1-3 0 0,1 6 0 16,0-1 0-16,2 3 0 0,-2-2 0 0,-11-39 0 16,0 0 0-16,0 0 0 0,0 0 0 0,9 36 0 15,0 0 0-15,-9-36 0 0,0 0 0 0,6 26 0 16,-3 2 0-16,-3-28 0 0,0 0 0 0,3 11 0 15,-3-3 0-15,0-11 0 0,0-2 0 0,-3-6 0 16,0-5 0-16,3-2 0 0,-3-2 0 0,3-4 0 16,0 0 0-16,0-9 0 0,-3 1 0 0,3-1 0 15,0 0 0-15,3 4 0 0,-3-4 0 0,3 6 0 16,-3 1 0-16,6 6 0 0,-3-2 0 0,2 13 0 16,-2-2 0-16,4 8 0 0,-4-4 0 0,2 14 0 15,1-4 0-15,3 8 0 0,-2-2 0 0,2 9 0 16,-3-3 0-16,-1 6 0 0,1-1 0 0,1 5 0 15,-2-2 0-15,-5-23 0 0,0 0 0 0,0 0 0 16,0 0 0-16,0 0 0 0,0 0 0 0,6 27 0 16,-3-1 0-16,-3-26 0 0,0 0 0 0,6 18 0 15,-4-4 0-15,1-7 0 0,1-1 0 0,2-9 0 16,-3-3 0-16,0-6 0 0,-1 0 0 0,1-3 0 16,0 0 0-16,0-5 0 0,0 0 0 0,1-4 0 15,-2-4 0-15,-2 28 0 0,0 0 0 0,0 0 0 16,0 0 0-16,6-27 0 0,0-2 0 0,2 8 0 15,2 1 0-15,-1 11 0 0,-1-3 0 0,1 9 0 16,0 0 0-16,3 12 0 0,-3-3 0 0,1 8 0 16,-2-1 0-16,1 6 0 0,0 3 0 0,0 2 0 0,-3 0 0 15,2 5 0-15,2 1 0 0,1 0 0 16,-2-4 0-16,-9-26 0 0,0 0 0 0,0 0 0 0,0 0 0 16,15 27 0-16,-4-4 0 0,5-5 0 0,-5 0 0 15,-11-18 0-15,0 0 0 0,11 9 0 0,2-3 0 16,-1-6 0-16,1-4 0 0,-5-7 0 0,1-1 0 15,-1-2 0-15,2-4 0 0,-2-4 0 16,-2 2 0-16,0-4 0 0,-2 1 0 0,1-6 0 0,1-5 0 16,-3 5 0-16,0-4 0 0,-3 33 0 0,0 0 0 15,0 0 0-15,0 0 0 0,0 0 0 0,0 0 0 16,-3-27 0-16,0 1 0 0,3 26 0 0,0 0 0 16,-6-15 0-16,1 0 0 0,-2 15 0 0,1-3 0 15,0 15 0-15,1-3 0 0,2 6 0 0,0 0 0 16,3 7 0-16,-4 0 0 0,8 2 0 0,-4 0 0 15,3 8 0-15,0-2 0 0,2-1 0 16,-2-2 0-16,3 0 0 0,0-1 0 0,3-2 0 0,0-3 0 16,-9-21 0-16,0 0 0 0,0 0 0 0,0 0 0 15,11 17 0-15,2 2 0 0,-2-13 0 0,0 0 0 16,2-6 0-16,-2 0 0 0,2-6 0 0,-1-2 0 16,-1-9 0-16,-1 3 0 0,-1-7 0 0,-4 1 0 0,5-5 0 15,-5-1 0-15,4-6 0 0,-3-4 0 16,-6 36 0-16,0 0 0 0,5-32 0 0,2-5 0 15,-7 37 0-15,0 0 0 0,6-26 0 0,-3-1 0 16,2 9 0-16,-2 1 0 0,0 13 0 0,0 2 0 16,4 11 0-16,-5-3 0 0,4 8 0 0,-3 1 0 0,3 9 0 15,-3-4 0-15,2 4 0 0,2 0 0 0,2 9 0 16,-4-3 0-16,-5-30 0 0,0 0 0 0,0 0 0 16,0 0 0-16,6 29 0 0,-3-2 0 15,-3-27 0-15,0 0 0 0,0 0 0 0,0 0 0 0,6 24 0 16,-2-1 0-16,-1-9 0 0,0-1 0 0,0-13 0 15,0 0 0-15,0-9 0 0,-1-4 0 0,1-1 0 16,0-4 0-16,1-5 0 0,-1-1 0 0,0-9 0 16,0-2 0-16,2 0 0 0,-2-4 0 0,3 0 0 15,-3-2 0-15,-3 41 0 0,0 0 0 0,9-36 0 16,0-2 0-16,-9 38 0 0,0 0 0 0,14-24 0 16,-2-3 0-16,-12 27 0 0,0 0 0 0,18-9 0 15,-3-3 0-15,-15 12 0 0,0 0 0 0,17 9 0 16,1-3 0-16</inkml:trace>
  <inkml:trace contextRef="#ctx0" brushRef="#br0" timeOffset="17715.5503">9675 9790 2048 0,'6'0'0'0,"-24"-3"0"0,9 3 0 16,0 3 0-16,0-3 0 0,0 3 0 0,0 0 0 0,0 3 0 16,1 0 0-16,-2 6 0 0,2 0 0 0,-1 6 0 15,0-3 0-15,3 2 0 0,-3 1 0 0,6 3 0 16,-2 0 0-16,5 2 0 0,-3-2 0 0,3 3 0 16,0-1 0-16,3 4 0 0,-3-3 0 0,5 0 0 15,-2-4 0-15,3-5 0 0,-3-3 0 0,3 0 0 16,0-3 0-16,3-4 0 0,-1 1 0 0,2-3 0 15,-5-3 0-15,4-3 0 0,0-3 0 0,0 1 0 0,0-4 0 16,0 0 0-16,1-3 0 0,-2-3 0 0,-2 1 0 16,0-4 0-16,-1 0 0 0,2 0 0 0,-4-2 0 15,0-2 0-15,-3-1 0 0,0 3 0 0,0-5 0 16,0 5 0-16,-3-1 0 0,3 3 0 0,-3 0 0 16,3 7 0-16,-3-4 0 0,3 5 0 0,-4 2 0 15,4 8 0-15,-2-3 0 0,2 6 0 0,0 0 0 16,2 9 0-16,-2-3 0 0,4 6 0 0,-1-1 0 15,3 7 0-15,-3-3 0 0,2 5 0 0,1-2 0 16,1 0 0-16,-2 0 0 0,4-1 0 0,-3 1 0 16,2-3 0-16,2 0 0 0,-2-3 0 0,1 0 0 15,3-4 0-15,-3 1 0 0,-1-6 0 16,2 0 0-16,0-3 0 0,-2-3 0 0,4-6 0 0,-3 0 0 16,0-6 0-16,-1-2 0 0,2-4 0 0,-2 0 0 15,1-6 0-15,-4-3 0 0,2-5 0 0,-1-4 0 16,0 0 0-16,-4-2 0 0,4-6 0 0,-3-1 0 15,1 1 0-15,-4-4 0 0,0 7 0 0,0 0 0 16,0 5 0-16,0 0 0 0,0 36 0 0,0 0 0 16,0 0 0-16,0 0 0 0,0 0 0 0,0 0 0 15,0-29 0-15,0-1 0 0,0 30 0 0,0 0 0 0,3-15 0 16,-3-3 0-16,3 18 0 0,-3-3 0 16,2 15 0-16,1-3 0 0,0 12 0 0,0 0 0 0,0 5 0 15,0 1 0-15,2 11 0 0,2 1 0 0,2 9 0 16,-4-4 0-16,4 3 0 0,-1 1 0 0,0-1 0 15,1 1 0-15,3-3 0 0,-1-5 0 16,1-7 0-16,-3 0 0 0,3-9 0 0,-4-1 0 16,-8-23 0-16,0 0 0 0,16 18 0 0,-5 0 0 0,-11-18 0 15,0 0 0-15,15 9 0 0,-3 0 0 0,-1-7 0 16,1-2 0-16,0-6 0 0,-2-2 0 16,-1-4 0-16,0 0 0 0,-4-2 0 0,-2-4 0 0</inkml:trace>
  <inkml:trace contextRef="#ctx0" brushRef="#br0" timeOffset="17915.465">9796 9781 2048 0,'-6'0'0'15,"23"0"0"-15,-7 0 0 0,2-3 0 0,0 0 0 0,3 1 0 16,0-4 0-16,5 0 0 0,-2 0 0 0,2 0 0 15,-2 0 0-15,6 0 0 0,-4 0 0 0,5-3 0 16,-2 0 0-16,4 1 0 0,-3-2 0 0,-24 10 0 16,0 0 0-16,29-9 0 0,1-2 0 0</inkml:trace>
  <inkml:trace contextRef="#ctx0" brushRef="#br0" timeOffset="18234.5098">10315 9612 2048 0,'0'0'0'0,"2"0"0"0,-2 0 0 0,3 3 0 16,-3 0 0-16,3 1 0 0,-3-4 0 0,0 3 0 15,0-3 0-15,3 3 0 0,-3-3 0 0,0 3 0 0,-3-3 0 16,0 2 0-16,0-2 0 0,1 4 0 15,-4-2 0-15,0 1 0 0,-3 0 0 0,0 0 0 16,0 0 0-16,0 3 0 0,0-3 0 0,1 6 0 0,-1 0 0 16,3 2 0-16,-3 1 0 0,3 3 0 15,-2-3 0-15,1 5 0 0,1-1 0 0,4 1 0 16,-1 1 0-16,3-1 0 0,0 2 0 0,3-1 0 0,-3 0 0 16,2-1 0-16,1 1 0 0,3 0 0 15,-2-3 0-15,4-1 0 0,-2 1 0 0,3 0 0 0,0-3 0 16,3-3 0-16,-1 0 0 0,1-4 0 0,-3 1 0 15,2-6 0-15,-1 0 0 0,1-3 0 0,-2-3 0 16,0 1 0-16,0-4 0 0,0-3 0 16,-3 0 0-16,1 0 0 0,-4-3 0 0,0 1 0 15,-1-4 0-15,-2 0 0 0,-2 0 0 0,-1 1 0 0,0-5 0 16,0 5 0-16,-4-4 0 0,2 3 0 0,-2 1 0 16,4 1 0-16,-3-1 0 0,1 5 0 0,-2-3 0 15,1 3 0-15,1 0 0 0,-1 4 0 0,-4-4 0 16,5 6 0-16,-1-3 0 0</inkml:trace>
  <inkml:trace contextRef="#ctx0" brushRef="#br0" timeOffset="18482.0164">10320 9642 2048 0,'0'0'0'0,"3"6"0"0,0 0 0 16,0 3 0-16,1 0 0 0,1 2 0 0,-2-1 0 15,3 4 0-15,-3-2 0 0,3 3 0 0,0 0 0 0,4 3 0 16,-5-1 0-16,1 4 0 0,0-3 0 0,3 3 0 16,-3-3 0-16,0-1 0 0,-3 1 0 15,2 0 0-15,-2-3 0 0,0-1 0 0,1-2 0 0,-1 0 0 16,0-2 0-16,-1-2 0 0,-2-2 0 0,3 0 0 15,-3-3 0-15,0-3 0 0,0-3 0 0,0-3 0 16,0-3 0-16,0-3 0 0,-3-1 0 0,3-1 0 16,0 0 0-16,0-4 0 0,0 0 0 0,3-2 0 15,0-4 0-15,3 3 0 16,0-3 0-16,0 3 0 0,-3-2 0 0,6 2 0 0,-1 0 0 16,5 3 0-16,-5-2 0 0,4 5 0 0,0-3 0 0,0 7 0 15,1-4 0-15,-2 3 0 0,-2 0 0 0</inkml:trace>
  <inkml:trace contextRef="#ctx0" brushRef="#br0" timeOffset="18832.2149">10842 9458 2048 0,'0'0'0'0,"0"3"0"16,0 0 0-16,0 0 0 0,0 0 0 16,-3-1 0-16,0-2 0 0,0 4 0 0,-2-4 0 0,-2 6 0 15,-2-3 0-15,1 2 0 0,-1-1 0 0,0 2 0 16,0 0 0-16,1 2 0 0,-2 2 0 15,2 1 0-15,-1-2 0 0,3 3 0 0,-3-3 0 0,6 0 0 16,-3-1 0-16,3 4 0 0,0-2 0 0,3-2 0 16,-2 2 0-16,4-1 0 0,-2-1 0 0,3 1 0 15,0 0 0-15,6 3 0 0,0-3 0 0,0 2 0 16,-1-1 0-16,5 4 0 0,-2-2 0 0,3 0 0 16,-1 0 0-16,-2 2 0 0,2-2 0 0,-13-12 0 15,0 0 0-15,11 15 0 0,0 0 0 0,-11-15 0 16,0 0 0-16,10 18 0 0,-4-3 0 0,-6-15 0 15,0 0 0-15,5 20 0 0,-2-2 0 0,-6 0 0 16,1 0 0-16,2-18 0 0,0 0 0 0,-9 18 0 16,-1-4 0-16,-1 0 0 0,0 2 0 0,11-16 0 15,0 0 0-15,0 0 0 0,0 0 0 0,0 0 0 0,0 0 0 16,-16 15 0-16,2-3 0 0,14-12 0 16,0 0 0-16,-15 9 0 0,-2-4 0 0</inkml:trace>
  <inkml:trace contextRef="#ctx0" brushRef="#br0" timeOffset="21065.6303">8542 14268 2048 0,'0'-10'0'0,"0"41"0"0,0-22 0 0,0 6 0 0,-3-4 0 15,0 7 0-15,1-1 0 0,2 5 0 0,-3-5 0 16,3 6 0-16,-3 1 0 0,3 6 0 0,0 0 0 16,0 3 0-16,-3-5 0 0,3-28 0 0,0 0 0 15,0 34 0-15,-3-5 0 0,3-29 0 0,0 0 0 0,0 0 0 16,0 0 0-16,0 0 0 0,0 0 0 16,0 30 0-16,-3-3 0 0,3-27 0 0,0 0 0 0,-3 23 0 15,0 1 0-15,3-9 0 0,-3-3 0 0,3-12 0 16,-3 0 0-16,3-9 0 15,0 1 0-15,3-8 0 0,0-2 0 0,3-5 0 0,-3-1 0 0,3-9 0 16,-3-2 0-16,5-1 0 0,-2 1 0 0,3-10 0 16,0 1 0-16,2-1 0 0,3-2 0 0,0 3 0 15,1-4 0-15,0 6 0 0,0 2 0 16,-1 12 0-16,1-1 0 0,0 11 0 0,-3-3 0 0,-1 13 0 16,-2-2 0-16,0 10 0 0,-3-3 0 0,0 10 0 15,0-4 0-15,0 8 0 0,1 1 0 0,-4 9 0 16,0 0 0-16,0 5 0 0,-3-2 0 0,2 11 0 15,-2 1 0-15,0 6 0 0,0-1 0 0,0 4 0 16,-2-1 0-16,-1-3 0 0,0-3 0 0,3-38 0 16,0 0 0-16,-3 36 0 0,-4-4 0 0,7-32 0 15,0 0 0-15,0 0 0 0,0 0 0 0,0 25 0 16,-4-1 0-16,4-10 0 0,0 1 0 0,4-12 0 16,-1-3 0-16,4-6 0 0,-1-3 0 0,-1-5 0 15,1-4 0-15,6-6 0 0,-3 0 0 0,2-5 0 16,2-4 0-16,1-3 0 0,-3 1 0 0,7-7 0 15,-2 1 0-15,1-1 0 0,-2-2 0 0,3 8 0 16,-3 1 0-16,-15 35 0 0,0 0 0 0,15-27 0 16,-3 1 0-16,-1 14 0 0,1-4 0 0,-3 16 0 15,0-2 0-15,-3 11 0 0,-3-3 0 0,-1 12 0 16,1-4 0-16,0 11 0 0,-3-6 0 0,0 12 0 16,0-2 0-16,4 10 0 0,-4-1 0 0,0 7 0 15,0-1 0-15,0 0 0 0,0 1 0 0,0-45 0 16,0 0 0-16,0 42 0 0,0 0 0 0,0-42 0 15,0 0 0-15,0 0 0 0,0 0 0 0,3 34 0 16,0 2 0-16,-3-36 0 0,0 0 0 0,8 27 0 16,-2-3 0-16,6-16 0 0,0 2 0 0,-1-14 0 15,1 1 0-15,1-8 0 0,-1-2 0 0,0-4 0 16,-1-4 0-16,4-3 0 0,-3-2 0 0,3-7 0 0,-4-2 0 16,5-8 0-16,-2 2 0 0,0 0 0 0,-1-1 0 15,-13 42 0-15,0 0 0 0,0 0 0 0,0 0 0 16,0 0 0-16,0 0 0 0,11-29 0 0,-2-4 0 15,-2 18 0-15,-4-2 0 0,0 13 0 0,0 1 0 16,-3 13 0-16,0-4 0 0,0 11 0 16,0-2 0-16,0 9 0 0,-3-3 0 0,3 8 0 0,-3 0 0 15,0 10 0-15,0-4 0 0,-1 11 0 16,1-1 0-16,3 1 0 0,-3-1 0 0,3-45 0 0,0 0 0 16,0 0 0-16,0 0 0 0,3 38 0 0,-3 1 0 15,0-39 0-15,0 0 0 0,10 27 0 0,-1-4 0 16,2-13 0-16,-1-5 0 0,1-8 0 0,-2-2 0 15,0-8 0-15,0 2 0 0,2-7 0 0,-1-3 0 16,1-2 0-16,-2-5 0 0,3-4 0 0,-1-1 0 16,1 1 0-16,0-4 0 0,0-2 0 0,1-1 0 15,-13 39 0-15,0 0 0 0,0 0 0 0,0 0 0 16,0 0 0-16,0 0 0 0,11-33 0 0,-2-2 0 16,-3 14 0-16,-2 0 0 0,-2 19 0 0,-2-2 0 15,0 14 0-15,-2-2 0 0,2 7 0 0,-4 0 0 0,4 9 0 16,-3-4 0-16,3 7 0 0,-3-1 0 0,3 10 0 15,-3-2 0-15,3 0 0 0,0 0 0 16,0-34 0-16,0 0 0 0,3 32 0 0,0 0 0 0,-3-32 0 16,0 0 0-16,9 30 0 0,-3 0 0 0,6-7 0 15,-3-2 0-15,2-6 0 0,1 0 0 0,3-12 0 16,-3 0 0-16,3-6 0 0,-4 0 0 0,3-10 0 16,2 2 0-16,-1-6 0 0,0-5 0 0,3-7 0 15,-1-4 0-15,4-8 0 0,-4-1 0 0,4-5 0 16,0-3 0-16,-4-2 0 0,3 2 0 0,-6 3 0 15,1-3 0-15,-15 50 0 0,0 0 0 0,0 0 0 16,0 0 0-16,0 0 0 0,0 0 0 0,11-41 0 16,2-1 0-16,-13 42 0 0,0 0 0 0,6-21 0 15,-4 0 0-15,-2 18 0 0,0 1 0 0,-2 13 0 16,-1 1 0-16,0 8 0 0,-4 2 0 0,4 10 0 16,-2-2 0-16,-1 14 0 0,0-2 0 0,0 11 0 15,0 1 0-15,3 8 0 0,-3-3 0 0,3 3 0 16,1 1 0-16,4-13 0 0,-2-2 0 0,0-48 0 15,0 0 0-15,6 38 0 0,-3-2 0 0,-3-36 0 16,0 0 0-16,9 27 0 0,-3-4 0 0,-6-23 0 16,0 0 0-16,12 15 0 0,-4-3 0 0,5-12 0 15,-2-3 0-15,1-6 0 0,0-3 0 0,2-6 0 16,-2-3 0-16,3-5 0 0,-3-4 0 0,5-9 0 16,2-2 0-16,-2-9 0 0,1-3 0 0,3-8 0 15,-1 0 0-15,-2-1 0 0,0-1 0 0,-3 13 0 16,-1-1 0-16,-14 51 0 0,0 0 0 0,12-38 0 15,-3 0 0-15,-9 38 0 0,0 0 0 0,0 0 0 16,0 0 0-16,6-24 0 0,1-1 0 0,-4 17 0 16,0-1 0-16,-6 15 0 0,0-1 0 0,0 11 0 15,-1-1 0-15,-2 9 0 0,0-1 0 0,1 16 0 16,-5-4 0-16,2 15 0 0,-1-2 0 0,3 14 0 16,0-3 0-16,3 7 0 0,0-4 0 0,3-9 0 15,0 1 0-15,6-14 0 0,-3 2 0 0,6-9 0 16,-3-2 0-16,2-8 0 0,2-2 0 0,-10-21 0 0,0 0 0 15,11 17 0-15,-2 1 0 0,-9-18 0 16,0 0 0-16,16 9 0 0,-5 0 0 0,-11-9 0 16,0 0 0-16,13 0 0 0,-5-3 0 0,1-6 0 0,-1-3 0 15,-1-3 0-15,-4-3 0 0,-3 1 0 0,0-1 0 16</inkml:trace>
  <inkml:trace contextRef="#ctx0" brushRef="#br0" timeOffset="21349.8354">10045 14606 2048 0,'-6'0'0'0,"27"0"0"0,-12 0 0 0,5 0 0 15,-1 0 0-15,1 0 0 0,-2 0 0 16,3 0 0-16,0 0 0 0,2 0 0 0,-1 0 0 16,1 0 0-16,-2 0 0 0,0 0 0 0,0 0 0 15,2 3 0-15,-2-3 0 0,0 3 0 0,-3 0 0 0,-1 2 0 16,1-2 0-16,-3 6 0 0,-3-2 0 0,0 4 0 15,0-2 0-15,-3 6 0 0,0 0 0 0,1 3 0 16,-4-4 0-16,3 8 0 0,-3-5 0 16,0 4 0-16,0-4 0 0,0-17 0 0,0 0 0 15,0 21 0-15,0-1 0 0,0-20 0 0,0 0 0 0,0 0 0 16,0 0 0-16,0 0 0 0,0 0 0 16,0 19 0-16,-3-5 0 0,3-4 0 0,-4-2 0 15,4-8 0-15,0-3 0 0,-3-5 0 0,0-5 0 0</inkml:trace>
  <inkml:trace contextRef="#ctx0" brushRef="#br0" timeOffset="21448.4995">10415 14579 2048 0,'0'0'0'0,"3"-6"0"0,-3-1 0 0,6-4 0 16,-2 0 0-16,2-1 0 0,-4-4 0 0,4 8 0 16,0-5 0-16,-3 5 0 0,0-4 0 0,0 6 0 15,0-3 0-15,0 6 0 0,-3-3 0 16,3 3 0-16,0 0 0 0,0 3 0 0,-1 0 0 0,1 0 0 16,0 0 0-16</inkml:trace>
  <inkml:trace contextRef="#ctx0" brushRef="#br0" timeOffset="22732.1959">10570 14689 2048 0,'0'0'0'16,"0"2"0"-16,0 1 0 0,0 0 0 15,0 0 0-15,0 4 0 0,0-1 0 0,0 2 0 0,0-2 0 0,0 6 0 16,0 0 0-16,0 6 0 15,0-3 0-15,0 5 0 0,0 1 0 0,0 6 0 0,0 0 0 0,0 8 0 16,0-2 0-16,0 6 0 0,-3-4 0 0,0 9 0 16,-3 0 0-16,3 1 0 0,-2 0 0 0,1-4 0 15,-2 1 0-15,0-4 0 0,1-2 0 0,-2 0 0 0,0-3 0 16,7-33 0-16,0 0 0 0,0 0 0 0,0 0 0 16,0 0 0-16,0 0 0 0,-5 26 0 15,-1-2 0-15,6-24 0 0,0 0 0 0,-6 18 0 16,1-4 0-16,2-11 0 0,0 0 0 0,3-12 0 15,0-2 0-15,0-7 0 0,0 0 0 0,3-8 0 16,-3-4 0-16,5-12 0 0,1-1 0 0,6-9 0 0,-3-4 0 16,9-10 0-16,-3 1 0 0,5-6 0 15,1-1 0-15,3 10 0 0,-3-3 0 0,-1 15 0 0,1 0 0 16,-4 17 0-16,2-2 0 0,-5 14 0 0,2 0 0 16,-5 12 0-16,1-3 0 0,-3 12 0 15,-3-3 0-15,-1 9 0 0,2-3 0 0,-1 6 0 0,0 0 0 16,-4 6 0-16,-2-4 0 0,0 7 0 0,0 0 0 15,-2 6 0-15,-4-3 0 0,0 3 0 0,-3-1 0 16,0 7 0-16,-2-3 0 0,-5-1 0 0,2-2 0 16,-1-1 0-16,1-2 0 0,-3-3 0 0,0-1 0 15,-1-1 0-15,1-2 0 0,5-1 0 0,-3-5 0 16,3 1 0-16,1-3 0 0,2 0 0 0,-3 0 0 16,3 0 0-16,1-3 0 0,1 3 0 0,1-3 0 15,3 2 0-15,0-2 0 0,3 1 0 0,0-1 0 16,6 0 0-16,-3 0 0 0,7-1 0 0,-2 1 0 15,4 0 0-15,-3 0 0 0,5-3 0 0,2 0 0 16,1 0 0-16,-2-3 0 0,5 0 0 0,-2-2 0 16,3-1 0-16,0-4 0 0,3-1 0 0,-3-1 0 0,5-6 0 15,0 1 0-15,1-4 0 0,-4-4 0 16,2 2 0-16,-1-4 0 0,-1-2 0 0,-2-1 0 16,3-5 0-16,-1-4 0 0,0-6 0 0,-2 1 0 15,1-3 0-15,-2-5 0 0,-2 6 0 0,-4-5 0 0,2 9 0 16,-5-2 0-16,-11 44 0 0,0 0 0 0,10-35 0 15,-5 0 0-15,-5 35 0 0,0 0 0 16,0 0 0-16,0 0 0 0,3-24 0 0,0-4 0 0,-6 17 0 16,0-1 0-16,0 18 0 0,-3-3 0 0,0 11 0 15,-3-2 0-15,4 13 0 0,-5-5 0 0,2 10 0 16,-4-1 0-16,4 13 0 0,-2-1 0 0,-1 10 0 16,-2-4 0-16,5 13 0 0,-2-4 0 15,5 1 0-15,-2-1 0 0,7-9 0 0,-3-2 0 0,3-45 0 16,0 0 0-16,3 35 0 0,1-2 0 0,-4-33 0 15,0 0 0-15,5 23 0 0,-2 1 0 0,-3-24 0 16,0 0 0-16,10 15 0 0,-2-3 0 0,2-9 0 16,-2 0 0-16,1-9 0 0,-2 0 0 0,1-3 0 15,1-3 0-15,-1-2 0 0,2-4 0 0,-2 0 0 16,1 0 0-16,-9 18 0 0,0 0 0 0,0 0 0 16,0 0 0-16,0 0 0 0,0 0 0 0,6-21 0 15,0 0 0-15,-6 21 0 0,0 0 0 0,6-15 0 16,0-2 0-16,0 8 0 0,-4 0 0 0,4 9 0 15,-2 0 0-15,-1 5 0 0,0 2 0 0,2 8 0 16,-2-4 0-16,3 4 0 0,-3 0 0 0,3 3 0 16,0-1 0-16,-6-17 0 0,0 0 0 0,0 0 0 15,0 0 0-15,10 19 0 0,-5-5 0 0,-5-14 0 16,0 0 0-16,10 16 0 0,-2-2 0 0,-8-14 0 16,0 0 0-16,12 9 0 0,0-3 0 0,0-6 0 15,-1-3 0-15,1-3 0 0,-3-3 0 0,0-2 0 16,0-2 0-16,0-1 0 0,-4-1 0 0,1-3 0 15,-3 0 0-15,4-3 0 0,-5 0 0 0,-2 21 0 16,0 0 0-16,0 0 0 0,0 0 0 0,0 0 0 16,0 0 0-16,3-18 0 0,0 1 0 0,-3 5 0 15,0 0 0-15,-3 12 0 0,0-3 0 0,1 15 0 0,-2-3 0 16,1 12 0-16,0-3 0 0,-3 11 0 16,1 1 0-16,-1 12 0 0,-4-1 0 0,2 10 0 15,-4-1 0-15,-3 12 0 0,1 1 0 0,-1 5 0 16,-2 0 0-16,-1-5 0 0,-1-1 0 0,1-6 0 15,-3-3 0-15,1-3 0 0,-1-2 0 0,1-4 0 0,-3-2 0 16,2-4 0-16,-4 1 0 0,4-9 0 0,1-1 0 16,20-29 0-16,0 0 0 0,-18 27 0 0,-3 0 0 15,21-27 0-15,0 0 0 0,-17 14 0 0,-4-2 0 16,10-9 0-16,-5-3 0 0,8-6 0 0,-1-3 0 16,3-5 0-16,0-1 0 0,6-6 0 0,-4-2 0 15,8-7 0-15,-4 0 0 0,4-9 0 0,-2-2 0 16</inkml:trace>
  <inkml:trace contextRef="#ctx0" brushRef="#br0" timeOffset="23098.9368">12086 14353 2048 0,'0'-5'0'0,"0"28"0"16,0-13 0-16,-3 7 0 0,0-2 0 16,0 9 0-16,-2-4 0 0,-1 7 0 0,0 0 0 0,-3 12 0 15,-3-3 0-15,4 10 0 0,-5-1 0 0,5 9 0 16,-3-4 0-16,4 6 0 0,-2-3 0 0,4 7 0 15,-1-4 0-15,6-5 0 0,-3-1 0 16,6-3 0-16,-3-2 0 0,6-7 0 0,-1-2 0 0,4-1 0 16,-2-2 0-16,1-6 0 0,1-3 0 0,-9-24 0 15,0 0 0-15,12 17 0 0,-1 1 0 0,1-9 0 16,0 0 0-16,2-9 0 0,-1 0 0 0,-2-6 0 16,-2 0 0-16,-1-2 0 0,0-5 0 0,-5-1 0 15,0-5 0-15</inkml:trace>
  <inkml:trace contextRef="#ctx0" brushRef="#br0" timeOffset="23798.9053">11879 14940 2048 0,'0'0'0'0,"0"4"0"15,-2-1 0-15,2 0 0 0,-3 1 0 0,3-2 0 16,-4-2 0-16,4 3 0 0,-3-3 0 0,6 0 0 16,-3 0 0-16,4 0 0 0,-1 0 0 0,5 0 0 15,-2-3 0-15,5 1 0 0,2-5 0 0,4-3 0 16,-2-1 0-16,7-1 0 0,-5-4 0 0,4 0 0 15,0-2 0-15,5-7 0 0,0 0 0 0,4-5 0 16,-3-3 0-16,3 0 0 0,-3-2 0 0,-27 35 0 16,0 0 0-16,26-33 0 0,-2 1 0 0,-24 32 0 15,0 0 0-15,0 0 0 0,0 0 0 0,20-24 0 16,1-4 0-16,-7 17 0 0,2 0 0 0,-7 14 0 16,0-3 0-16,-6 11 0 0,-3 1 0 0,0 9 0 15,-3 0 0-15,-3 8 0 0,0 0 0 0,-2 14 0 16,-1-5 0-16,-1 12 0 0,1 1 0 0,-2 8 0 0,-2 0 0 15,5 1 0-15,-5-4 0 0,13-56 0 0,0 0 0 16,0 0 0-16,0 0 0 0,-5 45 0 16,-1-4 0-16,6-41 0 0,0 0 0 0,0 27 0 15,0 0 0-15,6-16 0 0,-1 1 0 0,-5-12 0 0,0 0 0 16,10 0 0-16,-2-3 0 0,4-3 0 16,-3 0 0-16,3-5 0 0,1-1 0 0,-2 0 0 15,1-3 0-15,0 0 0 0,-3 0 0 0,-9 15 0 0,0 0 0 16,0 0 0-16,0 0 0 0,11-12 0 0,2 1 0 15,-2 5 0-15,0 0 0 0,-1 8 0 0,-1-2 0 16,-4 12 0-16,1 0 0 0,1 6 0 0,-2 0 0 16,1 6 0-16,-3-3 0 0,3 5 0 0,-4-2 0 15,8 5 0-15,-4 0 0 0,-6-29 0 16,0 0 0-16,8 28 0 0,-1-6 0 0,-7-22 0 0,0 0 0 16,12 23 0-16,0-5 0 0,3-7 0 0,-4-2 0 15,4-6 0-15,0-3 0 0,-1-6 0 0,1 0 0 16,0-5 0-16,-3-2 0 0,-1-1 0 0,2-5 0 15,-2-1 0-15,-1-1 0 0,2-6 0 0,-3 0 0 16,-1-2 0-16,-2-3 0 0,-6 32 0 0,0 0 0 16,7-30 0-16,-4 0 0 0,-3 30 0 0,0 0 0 0,0-24 0 15,-3 1 0-15,-4 8 0 0,-2 0 0 0,1 12 0 16,-4-3 0-16,3 9 0 0,-3-3 0 16,2 9 0-16,1 0 0 0,4 5 0 0,-1 1 0 15,0 6 0-15,0-3 0 0,3 6 0 0,0-3 0 0,3 5 0 16,0-2 0-16,6 9 0 0,-2-4 0 15,4 0 0-15,1-2 0 0,6 1 0 0,-4-2 0 16,8-5 0-16,-4 0 0 0,6-3 0 0,-1-1 0 0,-20-17 0 16,0 0 0-16,26 15 0 0,1-3 0 0</inkml:trace>
  <inkml:trace contextRef="#ctx0" brushRef="#br0" timeOffset="26737.8479">10344 16106 2048 0,'3'3'0'0,"-12"-18"0"0,4 7 0 0,-2-1 0 16,-2 0 0-16,4 0 0 0,-4-3 0 0,0-1 0 0,-3 2 0 16,0-1 0-16,0 0 0 0,1 3 0 0,-4-2 0 15,0 2 0-15,0 0 0 0,1 3 0 0,-5 0 0 0,5 6 0 16,-2 0 0-16,2 6 0 0,-4-4 0 16,4 11 0-16,-4-2 0 0,6 10 0 0,-3-3 0 15,4 9 0-15,-1 0 0 0,3 11 0 0,-3-2 0 16,3 8 0-16,-4 0 0 0,8 4 0 0,-1-3 0 0,6-4 0 15,0 0 0-15,0-41 0 0,0 0 0 16,6 36 0-16,-1-4 0 0,-5-32 0 0,0 0 0 0,13 25 0 16,-4-5 0-16,8-4 0 0,-1-5 0 15,1-11 0-15,1-3 0 0,-3-5 0 0,-1-2 0 16,4-4 0-16,-3-5 0 0,3-5 0 0,-1 1 0 0,5-12 0 16,-5-1 0-16,4-9 0 0,0-2 0 0,3-10 0 15,-4 2 0-15,1-8 0 0,-1 1 0 0,-1 8 0 16,-4-2 0-16,-1 11 0 0,-2 1 0 0,-3 11 0 15,0-2 0-15,-9 35 0 0,0 0 0 0,0 0 0 16,0 0 0-16,0 0 0 0,0 0 0 0,5-24 0 16,1-2 0-16,-2 11 0 0,-4 1 0 0,0 14 0 15,0-4 0-15,0 13 0 0,-4-3 0 0,1 12 0 16,0-4 0-16,0 13 0 0,1 0 0 0,-1 15 0 16,0-4 0-16,0 15 0 0,0-3 0 0,3 13 0 15,0-1 0-15,0 4 0 0,0-1 0 0,6-12 0 16,-3 1 0-16,5-13 0 0,-2 0 0 0,-6-41 0 15,0 0 0-15,10 33 0 16,-2-4 0-16,-8-29 0 0,0 0 0 0,15 25 0 0,-3-5 0 0,2-5 0 16,1-3 0-16,0-6 0 0,-3-3 0 0,0-3 0 15,-3-3 0-15,3-3 0 0,-3-3 0 0,-1-3 0 16,2-3 0-16,-2-6 0 0,1 1 0 0,1-7 0 16,-5 0 0-16,1-5 0 0,0-1 0 0,-3 0 0 15,-1-2 0-15,1 5 0 0,-3-3 0 0,0 10 0 16,0-4 0-16,0 6 0 0,-3 1 0 0,1 8 0 15,-1 1 0-15,-3 1 0 0,0 0 0 0,1 10 0 16,-2-2 0-16,1 8 0 0,0-3 0 0,1 12 0 16,-1-3 0-16,-1 8 0 0,-1-1 0 0,5 7 0 15,-3 0 0-15,3 10 0 0,1-3 0 0,2 5 0 16,-3-2 0-16,6 5 0 0,-3-2 0 0,0-39 0 16,0 0 0-16,5 41 0 0,1 1 0 15,-6-42 0-15,0 0 0 0,14 33 0 0,-1-4 0 0,4-8 0 16,-2-3 0-16,6-9 0 0,-4 0 0 0,1-9 0 15,-4 0 0-15,3-7 0 0,-6 2 0 0,4-7 0 16,-3 0 0-16,-1-3 0 0,1-2 0 0,3-4 0 0,-3-2 0 16,2-5 0-16,-2-1 0 0,0-2 0 0,0 2 0 15,-12 29 0-15,0 0 0 0,12-29 0 0,-1-4 0 16,-11 33 0-16,0 0 0 0,0 0 0 16,0 0 0-16,9-27 0 0,-1 0 0 0,-3 13 0 15,-2-1 0-15,0 15 0 0,-3 0 0 0,0 12 0 0,0-3 0 16,-3 12 0-16,0-4 0 0,0 10 0 0,-3-3 0 15,2 11 0-15,-2-2 0 0,3 2 0 16,-2 1 0-16,5-36 0 0,0 0 0 0,-3 39 0 0,-3-1 0 16,6-38 0-16,0 0 0 0,0 0 0 0,0 0 0 15,0 36 0-15,-4-4 0 0,11-14 0 0,-4-3 0 16,3-13 0-16,-1 2 0 0,5-8 0 0,-4-1 0 16,3-7 0-16,0-3 0 0,3-3 0 0,-1-2 0 15,1-4 0-15,0-2 0 0,2-7 0 0,-1 1 0 16,1-4 0-16,1 0 0 0,2-3 0 0,2-2 0 15,-19 41 0-15,0 0 0 0,0 0 0 0,0 0 0 16,0 0 0-16,0 0 0 0,18-33 0 0,-3 1 0 0,-4 17 0 16,2 0 0-16,-8 21 0 0,-2-3 0 15,0 9 0-15,-3-1 0 0,0 11 0 0,-3-4 0 16,0 8 0-16,1-2 0 0,-1 8 0 0,-1-2 0 0,4 2 0 16,-3 1 0-16,3-33 0 0,0 0 0 15,0 0 0-15,0 0 0 0,0 33 0 0,-3-3 0 0,3-30 0 16,0 0 0-16,0 26 0 0,0 1 0 0,0-27 0 15,0 0 0-15,6 17 0 0,1-2 0 16,1-9 0-16,1 0 0 0,3-9 0 0,-3 0 0 0,2-6 0 16,1 1 0-16,3-8 0 0,-4 2 0 0,4-4 0 15,0-2 0-15,4-4 0 0,-1-3 0 0,-1 1 0 16,1-2 0-16,-18 28 0 0,0 0 0 0,17-26 0 16,1-4 0-16,-18 30 0 15,0 0 0-15,0 0 0 0,0 0 0 0,0 0 0 0,0 0 0 0,17-24 0 16,-1 0 0-16,-16 24 0 0,0 0 0 0,11-14 0 15,1-4 0-15,-6 16 0 0,-3-4 0 0,-3 6 0 16,0 0 0-16,0 3 0 0,0 0 0 0,0 5 0 16,-3-2 0-16,0 9 0 0,0-3 0 0,0 2 0 15,-3 1 0-15,3 3 0 0,-3-4 0 0,3 7 0 16,1 0 0-16,2-21 0 0,0 0 0 0,-3 25 0 16,0-4 0-16,3-21 0 0,0 0 0 0,0 26 0 15,0 1 0-15,0-27 0 0,0 0 0 0,6 32 0 16,-1-2 0-16,-5-30 0 0,0 0 0 0,13 26 0 15,-5 0 0-15,6-4 0 0,3-4 0 0,0-9 0 16,-2 0 0-16,-1-6 0 0,-1-3 0 0,-2-3 0 16,2-3 0-16,-2-4 0 0,-3-1 0 0,1-4 0 0,1-3 0 15,-5 0 0-15,1-2 0 0,0-2 0 16,-3-1 0-16,0-1 0 0,-3-2 0 0,0-4 0 16,0 0 0-16,-3 4 0 0,-3-4 0 0,6 30 0 0,0 0 0 15,-6-24 0-15,-2-3 0 0,8 27 0 16,0 0 0-16,0 0 0 0,0 0 0 0,0 0 0 15,0 0 0-15,-13-21 0 0,2-2 0 0,11 23 0 16,0 0 0-16,0 0 0 0,0 0 0 0,-9-17 0 0,0-2 0 16,9 19 0-16,0 0 0 0,-3-11 0 0,0-4 0 15,3 15 0-15,0 0 0 0,6-12 0 0,-2 0 0 16,-4 12 0-16,0 0 0 0,11-9 0 0,-3-3 0 16,8 7 0-16,-2-1 0 0,-14 6 0 0,0 0 0 15,18 0 0-15,-4-3 0 0,3 8 0 0,-3-1 0 16,-2 4 0-16,0 1 0 0,-4 6 0 0,2 0 0 15,-5 3 0-15,1-1 0 0,-3 7 0 0,0-4 0 16,-3 7 0-16,0-3 0 0,-3 9 0 0,0-4 0 16,0 5 0-16,-2-5 0 0,5-29 0 0,0 0 0 15,-7 29 0-15,1 1 0 0,6-30 0 0,0 0 0 16,0 0 0-16,0 0 0 0,0 0 0 0,0 0 0 16,-3 27 0-16,-2-1 0 0,5-26 0 0,0 0 0 15,-3 15 0-15,0 0 0 0,6-12 0 0,-3-3 0 16,5-9 0-16,-2 0 0 0,3-6 0 0,1 0 0 15,1-5 0-15,1-1 0 0,-1-2 0 0,2-4 0 16,4-3 0-16,-1 0 0 0,1 1 0 0,0-1 0 16,-14 30 0-16,0 0 0 0,0 0 0 0,0 0 0 0,15-23 0 15,-2-4 0-15,-13 27 0 0,0 0 0 0,12-13 0 16,0-1 0-16,-4 14 0 0,2 0 0 16,-5 12 0-16,-2-3 0 0,0 9 0 0,0 0 0 0,-3 2 0 15,0 1 0-15,0 6 0 0,0-4 0 0,0-23 0 16,0 0 0-16,0 31 0 0,-3-2 0 0,3-29 0 15,0 0 0-15,0 0 0 0,0 0 0 16,0 0 0-16,0 0 0 0,3 24 0 0,-3-1 0 0,3-8 0 16,0-1 0-16,6-11 0 0,-3 1 0 0,2-8 0 15,-2-1 0-15,4-4 0 0,-2-3 0 0,1 0 0 16,-1-3 0-16,5-3 0 0,-2 1 0 0,2-3 0 16,-1-1 0-16,3-4 0 0,-1-1 0 0,-14 26 0 15,0 0 0-15,0 0 0 0,0 0 0 0,0 0 0 16,0 0 0-16,16-21 0 0,-2-3 0 0,-3 9 0 15,2 1 0-15,-5 11 0 0,1 0 0 0,-2 9 0 16,-5 0 0-16,1 9 0 0,-3-1 0 0,0 7 0 16,0-1 0-16,0 4 0 0,-3 1 0 0,3 7 0 15,-2 1 0-15,2-1 0 0,0-3 0 0,0-29 0 16,0 0 0-16,0 30 0 0,0 0 0 0,0-30 0 16,0 0 0-16,2 24 0 0,1-1 0 0,3-5 0 15,0 0 0-15,2-9 0 0,-1-4 0 0,1-5 0 16,1 0 0-16,0-5 0 0,1-4 0 0,-1-3 0 15,-1-2 0-15,2-4 0 0,-2 0 0 0,1-3 0 16,-1-3 0-16,5-5 0 0,-5-1 0 0,-8 30 0 16,0 0 0-16,9-29 0 0,0-1 0 0,-9 30 0 15,0 0 0-15,0 0 0 0,0 0 0 0,0 0 0 0,0 0 0 16,9-23 0-16,-3-1 0 0,-1 12 0 16,-2-4 0-16,1 16 0 0,-4 0 0 0,0 9 0 15,0 0 0-15,0 9 0 0,0-2 0 0,0 4 0 16,-4 0 0-16,8 4 0 0,-4-3 0 0,0-21 0 0,0 0 0 15,6 23 0-15,-3 1 0 0,-3-24 0 16,0 0 0-16,8 24 0 0,-2-3 0 0,6-6 0 0,-3 0 0 16,2-10 0-16,0 2 0 0,0-7 0 0,-2 0 0 15,3-7 0-15,0 2 0 0,0-4 0 0,-4-3 0 16,4-3 0-16,-4 0 0 0,5 0 0 0,-5-3 0 16,-8 18 0-16,0 0 0 0,13-18 0 0,-5 1 0 15,-8 17 0-15,0 0 0 0,0 0 0 0,0 0 0 16,9-15 0-16,-3 0 0 0,-1 7 0 0,2-2 0 15,-4 14 0-15,0-4 0 0,-3 9 0 0,0-1 0 16,0 7 0-16,-3 0 0 0,0 6 0 0,0-4 0 16,-1 7 0-16,-1-4 0 0,5-20 0 0,0 0 0 15,0 0 0-15,0 0 0 0,0 0 0 0,0 0 0 16,-3 25 0-16,0-4 0 0,3-1 0 0,-3-2 0 16,6-6 0-16,-3-3 0 0,3-7 0 0,0 2 0 15,2-8 0-15,2-1 0 0,2-8 0 0,-4 2 0 16,5-4 0-16,-1-2 0 0,3-4 0 0,-4 0 0 15,5 0 0-15,-2 0 0 0,-11 21 0 0,0 0 0 0,15-23 0 16,-3-4 0-16,-12 27 0 0,0 0 0 0,0 0 0 16,0 0 0-16,11-18 0 0,2 1 0 0,-5 11 0 15,1-1 0-15,0 14 0 0,-3-1 0 0,-3 8 0 16,0-2 0-16,-3 6 0 0,0 0 0 0,0 5 0 16,0 1 0-16,0-24 0 0,0 0 0 0,2 30 0 15,-2 0 0-15,0-30 0 0,0 0 0 0,6 26 0 16,-3 1 0-16,7-6 0 0,-1-2 0 0</inkml:trace>
  <inkml:trace contextRef="#ctx0" brushRef="#br0" timeOffset="28351.9956">12969 16610 2048 0,'0'3'0'0,"0"-18"0"0,0 10 0 0,0-4 0 15,0-1 0-15,-2 2 0 0,-1-1 0 0,0 3 0 16,-3-3 0-16,-1 3 0 0,-1-3 0 0,-1 4 0 16,1-1 0-16,-5 6 0 0,-1-4 0 0,2 8 0 15,-3-4 0-15,0 8 0 0,1-2 0 0,2 6 0 16,-4 0 0-16,2 6 0 0,-1-3 0 0,3 5 0 16,0 1 0-16,3 6 0 0,-2-4 0 0,4 4 0 15,-1 0 0-15,5 0 0 0,-3-1 0 0,6-2 0 16,-3-3 0-16,6-4 0 0,-3-2 0 0,6 0 0 15,-3 0 0-15,5-6 0 0,2-1 0 0,1-2 0 16,-2-3 0-16,3-3 0 0,0-3 0 0,0-3 0 16,-1-2 0-16,4-5 0 0,-2 2 0 0,1-4 0 15,-1-3 0-15,-2-2 0 0,1-2 0 0,3-4 0 16,-1-1 0-16,-1 1 0 0,-2-1 0 0,1 3 0 16,-3-3 0-16,-1 7 0 0,1-4 0 0,-2 7 0 15,-2-4 0-15,-2 9 0 0,0 1 0 0,0 4 0 16,-3-2 0-16,0 7 0 0,0-1 0 0,-3 8 0 15,0-2 0-15,0 10 0 0,-2-2 0 0,2 7 0 0,-4 0 0 16,4 5 0-16,-2-2 0 0,2 5 0 0,0-2 0 16,3 6 0-16,-3 0 0 0,3-1 0 0,0-2 0 15,3-4 0-15,-3 1 0 0,6-3 0 0,-4-3 0 16,4-6 0-16,-3-3 0 0,7-1 0 0,-5-2 0 16,4-4 0-16,-1 2 0 0,6-10 0 15,-3 0 0-15,2-2 0 0,-5-4 0 0,6-6 0 0,-1 0 0 16,1-2 0-16,-2-4 0 0,5-9 0 0,-1 1 0 15,4-8 0-15,-2 0 0 0,1-8 0 0,-5 1 0 16,4-1 0-16,-1-3 0 0,-1 4 0 0,-2-4 0 16,-2 13 0-16,0-3 0 0,-12 41 0 0,0 0 0 15,8-30 0-15,1-3 0 0,-9 33 0 0,0 0 0 16,0 0 0-16,0 0 0 0,6-17 0 0,-3-1 0 16,-3 15 0-16,0-2 0 0,-3 10 0 0,1 1 0 15,-5 12 0-15,1-4 0 0,-2 10 0 0,-1 0 0 16,0 12 0-16,-3-1 0 0,4 13 0 0,-5-4 0 15,5 9 0-15,-4 1 0 0,6-1 0 0,-3 0 0 16,6 1 0-16,0 0 0 0,3-13 0 0,0 0 0 0,3-8 0 16,-3-4 0-16,0-29 0 0,0 0 0 0,6 24 0 15,-3 1 0-15,-3-25 0 0,0 0 0 0,12 11 0 16,-3 1 0-16,5-9 0 0,-2 0 0 0,3-6 0 16,-3-3 0-16,2-3 0 0,-1 1 0 15,4-8 0-15,-2 1 0 0,3-3 0 0,-3-2 0 16,5-7 0-16,1 0 0 0,0 1 0 0,-4-1 0 0,-17 27 0 15,0 0 0-15,0 0 0 0,0 0 0 16,18-23 0-16,-1-1 0 0,-17 24 0 0,0 0 0 0,0 0 0 16,0 0 0-16,0 0 0 0,0 0 0 0,19-18 0 15,-4 0 0-15,-15 18 0 0,0 0 0 0,12-12 0 16,-3 0 0-16,-6 9 0 0,-1 0 0 0,-4 6 0 16,-1 0 0-16,-3 6 0 0,-1-3 0 0,-1 6 0 15,-2 0 0-15,2 3 0 0,-4 0 0 0,3 6 0 16,0-4 0-16,1 4 0 0,-5-3 0 0,8 5 0 15,-4-2 0-15,3 3 0 0,0-4 0 0,3 4 0 16,0-2 0-16,3-22 0 0,0 0 0 0,0 20 0 16,0 1 0-16,0-21 0 0,0 0 0 0,6 18 0 15,-3 0 0-15,-3-18 0 0,0 0 0 0,9 14 0 16,0 1 0-16,2-9 0 0,1-1 0 0,0-5 0 16,-3-2 0-16,0-4 0 0,-1-3 0 0,1-3 0 15,-2-3 0-15,-2 1 0 0,-1-4 0 0,-1-3 0 16,0 1 0-16,0-2 0 0,-3-2 0 15,0 24 0-15,0 0 0 0,0-24 0 0,-3 1 0 0,3 23 0 16,0 0 0-16,-3-29 0 0,0-1 0 0,3 30 0 16,0 0 0-16,0 0 0 0,0 0 0 0,0-27 0 15,-4-3 0-15,4 30 0 0,0 0 0 0,4-23 0 16,-4-1 0-16,0 24 0 0,0 0 0 0,6-12 0 16,0-3 0-16,3 12 0 0,0-2 0 0,-1 7 0 15,-2 1 0-15,4 9 0 0,-5-3 0 0,4 9 0 16,-4-3 0-16,1 6 0 0,1-3 0 0,-1 5 0 15,-4-2 0-15,4 6 0 0,-3-4 0 0,0 6 0 16,-3 1 0-16,0-30 0 0,0 0 0 0,3 33 0 16,-3-3 0-16,0-30 0 0,0 0 0 0,0 30 0 0,0-1 0 15,0-29 0-15,0 0 0 0,0 0 0 16,0 0 0-16,0 0 0 0,0 0 0 0,0 27 0 0,0-1 0 16,0-5 0-16,0-3 0 0,4-9 0 0,-2-1 0 15,4-5 0-15,-3-3 0 0,3-5 0 0,-1-1 0 16,5-6 0-16,-2 0 0 0,4-6 0 0,1 0 0 15,1-2 0-15,-1-1 0 0,7-6 0 16,-2-2 0-16,2 3 0 0,-2-2 0 0,3 7 0 0,-4-2 0 16,-17 23 0-16,0 0 0 0,24-18 0 0,-2-3 0 15,-22 21 0-15,0 0 0 0,24-11 0 0,-2-5 0 16,-22 16 0-16,0 0 0 0,0 0 0 0,0 0 0 16,24-8 0-16,0-2 0 0,-24 10 0 0,0 0 0 15,0 0 0-15,0 0 0 0,0 0 0 0,0 0 0 16,20-2 0-16,-2-4 0 0,-18 6 0 0,0 0 0 0,9 0 0 15,-3-3 0-15,-6 3 0 0,0 0 0 16,0 0 0-16,0-3 0 0,0 3 0 0,0 0 0 16,0 0 0-16,0 0 0 0,0 0 0 0,0 0 0 15,-6-3 0-15,0 0 0 0,6 3 0 0,0 0 0 16,-6 3 0-16,-2-3 0 0,1 3 0 0,1 0 0 0,6 6 0 16,-3-3 0-16,6 6 0 0,-3-3 0 0,3 5 0 15,0-3 0-15,4 7 0 16,-4 0 0-16,2 3 0 0,-2 0 0 0,0 3 0 0,0-3 0 15,0 3 0-15,-1-1 0 0,2 7 0 0,-4-3 0 16,0-1 0-16,0 1 0 0,0-27 0 0,0 0 0 16,-4 23 0-16,-1 2 0 0,5-25 0 15,0 0 0-15,-9 21 0 0,1-2 0 0,-2-3 0 0,-1-4 0 16,-4-4 0-16,0 2 0 0,1-7 0 0,-4 0 0 0,4-3 0 16,-4-3 0-16,-1-4 0 0,1 1 0 15,0-2 0-15,-2-4 0 0,2 0 0 0,0 0 0 16</inkml:trace>
  <inkml:trace contextRef="#ctx0" brushRef="#br0" timeOffset="28649.0727">12996 16278 2048 0,'-6'-6'0'0,"23"18"0"16,-9-9 0-16,6 3 0 0,-2-3 0 0,9 3 0 15,-3-3 0-15,2 3 0 0,1-3 0 16,5 3 0-16,-2-1 0 0,10 4 0 0,-5 1 0 0,3-2 0 15,-2-2 0-15,-30-6 0 0,0 0 0 0,32 6 0 0,-2 0 0 16,-30-6 0-16,0 0 0 0,36 9 0 0,-1-4 0 16</inkml:trace>
  <inkml:trace contextRef="#ctx0" brushRef="#br0" timeOffset="28927.1727">11999 16017 2048 0,'0'0'0'0,"0"3"0"0,0-3 0 16,0 3 0-16,0-3 0 0,2 3 0 0,-2 0 0 16,3-1 0-16,0-2 0 0,3 3 0 0,-3 1 0 0,-1-1 0 15,1-3 0-15,0 3 0 0,1-3 0 0</inkml:trace>
  <inkml:trace contextRef="#ctx0" brushRef="#br0" timeOffset="30332.4731">12955 15044 2048 0,'0'0'0'0,"3"4"0"15,-3-1 0-15,3 0 0 0,-3 0 0 0,3 2 0 16,-3 1 0-16,3 0 0 0,-3 0 0 0,2 0 0 16,1 0 0-16,3 0 0 0,-2 0 0 0,4-1 0 15,-2-2 0-15,5 1 0 0,0-4 0 0,0 0 0 16,-2 0 0-16,3-4 0 0,0 1 0 0,3-2 0 15,-4-1 0-15,4-3 0 0,0 0 0 16,-1 0 0-16,1-3 0 0,3-3 0 0,-3 1 0 0,4-1 0 16,-5-3 0-16,4 1 0 0,-1-4 0 0,4-4 0 15,0 2 0-15,-1-4 0 0,1 1 0 0,0-1 0 16,0 0 0-16,0-2 0 0,0-1 0 0,2-6 0 16,1-3 0-16,2-2 0 0,-2-2 0 0,3-2 0 15,-4-3 0-15,1-2 0 0,-3-4 0 0,-1 7 0 16,-2-1 0-16,0 4 0 0,-1-1 0 0,-1 8 0 15,-2-5 0-15,-14 42 0 0,0 0 0 0,16-36 0 16,-4-3 0-16,-12 39 0 0,0 0 0 0,15-36 0 16,-4-2 0-16,-11 38 0 0,0 0 0 0,15-36 0 15,-3 1 0-15,-12 35 0 0,0 0 0 0,0 0 0 16,0 0 0-16,11-33 0 0,2 1 0 0,-13 32 0 16,0 0 0-16,0 0 0 0,0 0 0 0,0 0 0 0,0 0 0 15,8-25 0-15,1 2 0 0,-9 23 0 16,0 0 0-16,0 0 0 0,0 0 0 0,0 0 0 15,0 0 0-15,6-18 0 0,-4 1 0 0,-2 17 0 0,0 0 0 16,0-10 0-16,-2 2 0 0,-1 5 0 0,-3-4 0 16,6 7 0-16,0 0 0 0,-9 4 0 0,0-4 0 15,-3 6 0-15,1-3 0 0,-4 6 0 0,-2 0 0 16,1-1 0-16,2 1 0 0,-2 3 0 0,-1-4 0 16,17-8 0-16,0 0 0 0,-18 13 0 0,0-1 0 15,18-12 0-15,0 0 0 0,0 0 0 0,0 0 0 16,0 0 0-16,0 0 0 0,-15 13 0 0,0-2 0 15,15-11 0-15,0 0 0 0,-8 12 0 0,-4-3 0 16,9-4 0-16,1-2 0 0,4-6 0 0,1 1 0 16,3-4 0-16,0 0 0 0,6-3 0 0,-3-3 0 15,2 0 0-15,1 0 0 0,3-4 0 0,-3-2 0 16,2 4 0-16,-2-4 0 0,4 4 0 0,-5-1 0 16,-11 15 0-16,0 0 0 0,0 0 0 0,0 0 0 15,0 0 0-15,0 0 0 0,16-12 0 0,-5-2 0 16,4 8 0-16,-3-4 0 0,-12 10 0 15,0 0 0-15,14 0 0 0,-2 0 0 0,0 7 0 16,-3-1 0-16,-9-6 0 0,0 0 0 0,12 14 0 0,-4-2 0 0,5 6 0 16,-5-4 0-16,4 4 0 0,-2 0 0 15,2 0 0-15,-1 0 0 0,-11-18 0 0,0 0 0 0,12 18 0 16,0-3 0-16,-12-15 0 0,0 0 0 0,18 15 0 16,-4-4 0-16</inkml:trace>
  <inkml:trace contextRef="#ctx0" brushRef="#br0" timeOffset="31717.7413">11512 8862 2048 0,'-8'-2'0'0,"30"7"0"16,-16-5 0-16,6 6 0 0,0-3 0 0,0 0 0 16,0 0 0-16,4 6 0 0,-5-4 0 0,6 4 0 15,-1-2 0-15,5 1 0 0,-4 1 0 0,4 4 0 16,-4-4 0-16,7 2 0 0,-4 1 0 0,8 3 0 15,-4-1 0-15,4 2 0 0,-1-2 0 0,3 1 0 16,-4 0 0-16,5 3 0 0,-5-1 0 0,4 1 0 16,-1 0 0-16,1 3 0 0,-3 0 0 0,3-1 0 15,0-1 0-15,-1 1 0 0,-2 1 0 0,1-1 0 16,-1-2 0-16,0 6 0 0,0-3 0 0,-3-1 0 16,0 1 0-16,-1 3 0 0,0-4 0 0,1 1 0 15,-3 0 0-15,0 3 0 0,-3-4 0 0,-1 1 0 16,1 0 0-16,-18-21 0 0,0 0 0 0,19 24 0 15,-2-4 0-15,-17-20 0 0,0 0 0 0,18 21 0 16,-4 1 0-16,-14-22 0 0,0 0 0 0,0 0 0 16,0 0 0-16,0 0 0 0,0 0 0 0,15 23 0 15,-1 0 0-15,-14-23 0 0,0 0 0 0,0 0 0 16,0 0 0-16,0 0 0 0,0 0 0 0,13 22 0 16,-2-5 0-16,-11-17 0 0,0 0 0 0,7 12 0 15,-1-1 0-15,-6-11 0 0,0 0 0 0,3 6 0 16,-3-2 0-16,0-4 0 0,0 0 0 0,0-4 0 15,0 2 0-15,-3-4 0 0,-3-3 0 0,3 0 0 16,-4-3 0-16,7 12 0 0,0 0 0 0,-2-12 0 16,-4-3 0-16,6 15 0 0,0 0 0 0,-7-14 0 0,1-4 0 15,6 18 0-15,0 0 0 0,0 0 0 16,0 0 0-16,0 0 0 0,0 0 0 0,-2-17 0 0,-1-5 0 16,3 22 0-16,0 0 0 0,0 0 0 0,0 0 0 15,-3-14 0-15,0-5 0 0,3 19 0 16,0 0 0-16,3-11 0 0,-3 0 0 0,0 11 0 15,0 0 0-15,3-4 0 0,0 1 0 0,5 6 0 0,-1 1 0 16,-7-4 0-16,0 0 0 0,8 8 0 0,-1-2 0 16,-7-6 0-16,0 0 0 0,12 11 0 15,-3 2 0-15,-9-13 0 0,0 0 0 0,0 0 0 0,0 0 0 16,11 14 0-16,-2 2 0 0,-9-16 0 0,0 0 0 16,0 0 0-16,0 0 0 0,0 0 0 0,0 0 0 15,10 17 0-15,-5 1 0 0,-5-18 0 0,0 0 0 16,3 18 0-16,0-4 0 0,-3-14 0 0,0 0 0 15,0 0 0-15,0 0 0 0,-3 12 0 0,-3 0 0 16,6-12 0-16,0 0 0 0,-12 9 0 0,1 0 0 16,11-9 0-16,0 0 0 0,-18 6 0 0,-1 0 0 15,19-6 0-15,0 0 0 0,-21 2 0 0,2 2 0 0,19-4 0 16,0 0 0-16,0 0 0 0,0 0 0 16,0 0 0-16,0 0 0 0,-21 2 0 0,-3-2 0 0,0 4 0 15,-3-4 0-15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11:18.313"/>
    </inkml:context>
    <inkml:brush xml:id="br0">
      <inkml:brushProperty name="width" value="0.05292" units="cm"/>
      <inkml:brushProperty name="height" value="0.05292" units="cm"/>
      <inkml:brushProperty name="color" value="#002060"/>
    </inkml:brush>
    <inkml:brush xml:id="br1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16262 12032 2048 0,'-6'5'0'0,"23"-25"0"15,-7 8 0-15,1 0 0 0,1 1 0 0,3-2 0 0,-1 2 0 16,4-1 0-16,-3 0 0 0,7 0 0 16,-4 1 0-16,2 1 0 0,-2-1 0 0,3 3 0 15,-1-5 0-15,-20 13 0 0,0 0 0 0,24-9 0 0,-1 0 0 16,-23 9 0-16,0 0 0 0,31-3 0 15,-5-2 0-15,1 8 0 0,-4-3 0 0,-2 8 0 0,-3-2 0 16,-7 6 0-16,-2 0 0 0,-3 2 0 16,-3 2 0-16,-3 4 0 0,-3-2 0 0,-3 5 0 15,0 1 0-15,-8 6 0 0,-1 0 0 0,-2 0 0 16,-4-1 0-16,0 4 0 0,-3-4 0 0,-3 3 0 16,-2 0 0-16,-4 6 0 0,0-6 0 0,1 0 0 0,-1-2 0 15,3-3 0-15,0-1 0 0,8-2 0 16,-5-4 0-16,27-20 0 0,0 0 0 0,0 0 0 0,0 0 0 15,-21 18 0-15,0 1 0 0,21-19 0 16,0 0 0-16,0 0 0 0,0 0 0 0,-9 18 0 16,-2-4 0-16,11-2 0 0,0-4 0 0,9-1 0 0,-1-1 0 15,7-3 0-15,-3-3 0 0,9 2 0 0,0-2 0 16,4 0 0-16,-1 0 0 0,12 0 0 0,1-2 0 16,6-1 0-16,-2 0 0 0,11 0 0 0,-6 0 0 15,5-1 0-15,-1-1 0 0,3 2 0 0,-2 0 0 16,-3 3 0-16,-2 0 0 0,-3 0 0 0,-2 0 0 15,-6 3 0-15,-2-3 0 0,-33 0 0 0,0 0 0 16,30 3 0-16,0 0 0 0,-30-3 0 0,0 0 0 16,26 2 0-16,1 2 0 0</inkml:trace>
  <inkml:trace contextRef="#ctx0" brushRef="#br0" timeOffset="334.3406">15965 13132 2048 0,'0'0'0'0,"4"0"0"0,-1 0 0 15,2 0 0-15,-2 0 0 0,9 0 0 0,0 0 0 16,5-3 0-16,2 0 0 0,8 0 0 0,0-2 0 0,8-2 0 16,0 1 0-16,13-3 0 0,-4 0 0 0,10 1 0 15,-5-5 0-15,11 2 0 0,-4-1 0 16,6-1 0-16,-2 2 0 0,2 3 0 0,0-5 0 0,-5 5 0 16,-5-2 0-16,-1 5 0 0,0-4 0 0,-7 5 0 15,1-1 0-15,-7 5 0 0,-2-3 0 0,-36 3 0 16,0 0 0-16,38 0 0 0,1-3 0 0</inkml:trace>
  <inkml:trace contextRef="#ctx0" brushRef="#br0" timeOffset="1001.0031">16449 13461 2048 0,'0'0'0'0,"-3"0"0"0,0 0 0 0,0 0 0 15,-3 0 0-15,4 0 0 0,-2 0 0 0,4-3 0 16,-3 0 0-16,3 0 0 0,-3 1 0 0,6-1 0 0,0-4 0 16,6 1 0-16,-3-2 0 0,5 2 0 0,2-3 0 15,4 0 0-15,1-3 0 0,2 2 0 0,-2 2 0 16,7 2 0-16,-4-3 0 0,2 3 0 0,0 1 0 15,7 2 0-15,-3-1 0 0,-27 4 0 0,0 0 0 16,29 4 0-16,-1-4 0 0,-28 0 0 0,0 0 0 16,22 11 0-16,2-3 0 0,-3 14 0 0,-4-4 0 15,-4 6 0-15,-2-3 0 0,-5 5 0 0,-2-2 0 16,-8 2 0-16,1 1 0 0,-6 3 0 0,-2-3 0 16,-4 2 0-16,-2 1 0 0,-4-3 0 0,0-1 0 15,1-2 0-15,-5-1 0 0,4 1 0 0,-3-3 0 16,24-21 0-16,0 0 0 0,0 0 0 0,0 0 0 15,0 0 0-15,0 0 0 0,-20 18 0 0,-3 0 0 16,4-6 0-16,2 0 0 0,9-4 0 0,-5-1 0 16,11-2 0-16,-4-1 0 0,6-4 0 0,0 0 0 15,6 2 0-15,-4 1 0 0,11 0 0 0,-2 0 0 16,10 0 0-16,-4 0 0 0,7 3 0 0,-3 0 0 16,2 0 0-16,1 0 0 0,9 5 0 0,-4-1 0 15,1 4 0-15,-3-2 0 0,-1 6 0 0,1-4 0 16,1 7 0-16,-6-3 0 0,-1 3 0 0,0 0 0 15,-21-21 0-15,0 0 0 0,17 26 0 0,-1-2 0 16,-5 6 0-16,1-4 0 0,-6 4 0 0,0-1 0 0,-3-1 0 16,-3-2 0-16,-3 1 0 0,-3 0 0 15,-3-4 0-15,-3-2 0 0,-2 3 0 0,-4-4 0 0,0-2 0 16,-2 0 0-16,-1 0 0 0,-3-3 0 0,-4 0 0 16,-1-4 0-16,3-2 0 0,0 0 0 0,-4-3 0 15,1 0 0-15,1-2 0 0,1-2 0 0,3-4 0 16,-2-2 0-16,26 4 0 0,0 0 0 0,-20-9 0 15,-1 0 0-15,9-3 0 0,-3-2 0 0,12-4 0 16,-2 0 0-16,8 0 0 0,-1-3 0 0</inkml:trace>
  <inkml:trace contextRef="#ctx0" brushRef="#br0" timeOffset="1383.3162">18360 12809 2048 0,'0'0'0'0,"0"3"0"0,-3-3 0 0,3 3 0 0,-3-3 0 16,3 2 0-16,-2-2 0 0,4 0 0 0,-2 0 0 16,3 4 0-16,0-4 0 0,6 2 0 15,-3 2 0-15,6 4 0 0,-1-2 0 0,4 6 0 0,0 0 0 16,6 6 0-16,-3 0 0 0,7 8 0 0,3 1 0 16,4 6 0-16,-2-4 0 0,6 10 0 0,-4-1 0 15,6 3 0-15,2-1 0 0,-2 1 0 0,-3 1 0 16,1-4 0-16,-3-3 0 0,-3 1 0 0,-1-2 0 15,-3-8 0-15,-2 0 0 0,0-2 0 0,-1 0 0 16,-23-24 0-16,0 0 0 0,0 0 0 0,0 0 0 16,19 15 0-16,-1-4 0 0,-4-8 0 0,-2 0 0 15</inkml:trace>
  <inkml:trace contextRef="#ctx0" brushRef="#br0" timeOffset="1637.072">18967 12812 2048 0,'0'0'0'0,"0"0"0"0,-2 0 0 0,-1 0 0 0,-4 0 0 15,1 0 0-15,-2 0 0 0,-1 3 0 0,0-1 0 0,-6 4 0 16,0 1 0-16,1 4 0 0,-5-2 0 0,2 6 0 16,-4 0 0-16,-3 9 0 0,1-4 0 0,-4 7 0 15,1 0 0-15,-4 9 0 0,0-4 0 0,-3 9 0 16,1-2 0-16,0 6 0 0,-1-4 0 0,6 4 0 15,-3-1 0-15,9-2 0 0,-2-5 0 0,23-37 0 16,0 0 0-16,-9 38 0 0,-2-6 0 0,11-32 0 16,0 0 0-16,0 29 0 0,-3-3 0 0,8-10 0 15,-2-5 0-15</inkml:trace>
  <inkml:trace contextRef="#ctx0" brushRef="#br0" timeOffset="1983.6013">20428 11854 2048 0,'0'0'0'0,"0"0"0"0,0 0 0 0,0 0 0 0,0 0 0 0,0 0 0 16,0 0 0-16,0 3 0 0,0-3 0 0,0 3 0 0,0 1 0 16,0 4 0-16,0-2 0 0,0 9 0 15,0-4 0-15,0 7 0 0,0 0 0 0,-3 6 0 16,0-3 0-16,-3 5 0 0,-2-2 0 0,-2 12 0 0,2-4 0 16,-1 6 0-16,-3-2 0 0,3 9 0 15,0-5 0-15,1 9 0 0,-2-1 0 0,2-2 0 16,-1-1 0-16,3-4 0 0,0 1 0 0,6-42 0 15,0 0 0-15,-9 36 0 0,0-1 0 0,-1 1 0 0,2-4 0 16</inkml:trace>
  <inkml:trace contextRef="#ctx0" brushRef="#br0" timeOffset="2237.8933">19663 12841 2048 0,'0'0'0'0,"7"4"0"0,-4-4 0 16,2 2 0-16,1-2 0 0,7 0 0 0,-5 0 0 0,9 0 0 0,-2 0 0 15,10 0 0-15,-5-2 0 0,10 2 0 16,-1-4 0-16,13 4 0 0,-4-2 0 0,17 2 0 0,-6-4 0 16,16 4 0-16,-2-2 0 0,11 4 0 0,-3-2 0 15,-3 4 0-15,-1-2 0 0,-3 2 0 16,-2-2 0-16,-7 4 0 0,2-3 0 0,-6 3 0 15,-2-3 0-15,0 3 0 0,-5 0 0 0,-5 0 0 0,-1-4 0 16,0 2 0-16,1-2 0 0</inkml:trace>
  <inkml:trace contextRef="#ctx0" brushRef="#br0" timeOffset="2905.0458">21074 13303 2048 0,'0'0'0'0,"0"0"0"15,0 0 0-15,0 0 0 0,0 0 0 0,-3 0 0 16,0 0 0-16,-2 0 0 0,-1 0 0 0,-4 0 0 16,2 0 0-16,-4 0 0 0,0 0 0 0,-2 0 0 15,-3 0 0-15,0 0 0 0,-1 0 0 0,-2 0 0 16,-4 0 0-16,1 0 0 0,-4-2 0 0,-2-1 0 15,-5 0 0-15,2 3 0 0,-1-3 0 0,33 3 0 16,0 0 0-16,-35 0 0 0,0-3 0 0,-5 3 0 16,-1-3 0-16,41 3 0 0,0 0 0 0,-41 0 0 15,-1 0 0-15,6 3 0 0,1-3 0 0,35 0 0 16,0 0 0-16,-27 9 0 0,-2-4 0 0,29-5 0 16,0 0 0-16,-20 13 0 0,-1-1 0 0,21-12 0 15,0 0 0-15,-15 18 0 0,0-2 0 0,15-16 0 16,0 0 0-16,-5 22 0 0,-6-1 0 0,11-21 0 15,0 0 0-15,-3 21 0 0,-2-3 0 0,5-18 0 16,0 0 0-16,0 0 0 0,0 0 0 0,0 0 0 16,0 0 0-16,0 24 0 0,0-4 0 0,0-20 0 15,0 0 0-15,5 17 0 0,2 1 0 0,5-6 0 16,0 0 0-16,6-6 0 0,-4 0 0 0,10-3 0 16,-3-3 0-16,5-3 0 0,-3 0 0 0,12-3 0 15,-6-3 0-15,4 3 0 0,-1-3 0 0,0 4 0 16,1-1 0-16,3 6 0 0,-1-3 0 0,6 6 0 15,-2 0 0-15,3 5 0 0,-4-2 0 0,4 9 0 16,-4 0 0-16,-6 6 0 0,2-1 0 0,-5 4 0 16,1 0 0-16,-7 5 0 0,0-2 0 0,-2 3 0 15,0-1 0-15,-7 3 0 0,3-1 0 0,-9 2 0 16,-2-4 0-16,-3 4 0 0,-3-4 0 0,-3 1 0 16,0 0 0-16,-6-1 0 0,1 1 0 0,-8 0 0 0,1 0 0 15,-3-4 0-15,-3 0 0 0,1 1 0 0,-1-2 0 16,-2-6 0-16,-1-1 0 0,-3-2 0 0,-2-2 0 15,-1-2 0-15,-2-3 0 0,-1 0 0 0,-3-3 0 16,3-3 0-16,-2-3 0 0,2-3 0 0,-2 0 0 16,3-3 0-16,-2-3 0 0,5-3 0 0,-1 1 0 15,7-4 0-15,-1-3 0 0,7 0 0 0,-4-3 0 16,9 0 0-16,-1 0 0 0</inkml:trace>
  <inkml:trace contextRef="#ctx0" brushRef="#br0" timeOffset="3250.0479">22057 13103 2048 0,'-5'0'0'0,"29"0"0"0,-12-3 0 15,9-1 0-15,-4 1 0 0,7 0 0 0,-1 0 0 16,13 0 0-16,0 1 0 0,11-1 0 15,-3-3 0-15,9 6 0 0,-1-3 0 0,0 3 0 0,2-4 0 0,0 4 0 16,-5-2 0-16,-4 2 0 0,-1-3 0 0</inkml:trace>
  <inkml:trace contextRef="#ctx0" brushRef="#br0" timeOffset="3438.0593">22266 13316 2048 0,'0'0'0'0,"0"6"0"16,-3 0 0-16,3-1 0 0,-3 1 0 0,3 1 0 16,-3-5 0-16,6 4 0 0,-3-3 0 0,3 2 0 0,0-1 0 15,8 2 0-15,-1-3 0 0,10 0 0 0,-2-1 0 16,11 2 0-16,1-4 0 0,17 0 0 16,-2-4 0-16,14 2 0 0,1-1 0 0,19-3 0 15,-2-3 0-15,0-3 0 0,-2 0 0 0</inkml:trace>
  <inkml:trace contextRef="#ctx0" brushRef="#br0" timeOffset="4084.4215">23792 11893 2048 0,'0'0'0'0,"0"0"0"0,-4 0 0 16,4 0 0-16,-3-3 0 0,3-3 0 0,-3 0 0 15,6 0 0-15,-3-2 0 0,10-2 0 0,-5 2 0 16,9-2 0-16,-1-1 0 0,8 1 0 0,0 2 0 0,5-2 0 16,-2-1 0-16,9 1 0 15,-4 1 0-15,7 4 0 0,0-4 0 0,-36 9 0 16,0 0 0-16,40-3 0 0,2 0 0 0,2 6 0 0,-2-3 0 16,-6 12 0-16,-1-3 0 0,-8 6 0 15,-4-4 0-15,-8 7 0 0,-3 0 0 0,-6 3 0 0,1-3 0 16,-7 3 0-16,-3 0 0 0,-4 5 0 0,-2-2 0 0,-5 8 0 15,-2 1 0-15,-10 5 0 0,-1 1 0 16,-5 3 0-16,-4-1 0 0,-3 3 0 0,-2 1 0 0,-6 0 0 16,0-1 0-16,4-6 0 0,2 1 0 0,6-10 0 15,0 2 0-15,6-7 0 0,-6-1 0 0,35-23 0 16,0 0 0-16,0 0 0 0,0 0 0 0,0 0 0 16,0 0 0-16,-20 21 0 0,-4 0 0 0,24-21 0 15,0 0 0-15,-5 14 0 0,-1 1 0 0,12-5 0 16,-1-2 0-16,14-2 0 0,-2-1 0 0,13-2 0 15,-3-3 0-15,14 0 0 0,-2 0 0 0,16 0 0 16,-1-3 0-16,14 0 0 0,-2 1 0 0,8 2 0 16,-1-3 0-16,-1 3 0 0,-1-3 0 0,-3 3 0 15,0 0 0-15,-12 3 0 0,-2 0 0 0,-7 2 0 16,-2 1 0-16,-10 1 0 0,0-2 0 0,-2 4 0 16,0-3 0-16,-33-6 0 0,0 0 0 0,24 9 0 15,-1-2 0-15,-23-7 0 0,0 0 0 0,12 8 0 0,-3 1 0 16</inkml:trace>
  <inkml:trace contextRef="#ctx0" brushRef="#br0" timeOffset="4450.5785">23359 13055 2048 0,'-6'-3'0'0,"32"12"0"0,-13-9 0 16,7 3 0-16,-2-3 0 0,9 0 0 0,-5 0 0 15,18-3 0-15,-1 0 0 0,14 3 0 0,0-3 0 16,16 0 0-16,-5-3 0 0,13 3 0 0,1-3 0 15,-1 6 0-15,0-3 0 0,-1 3 0 0,-1-4 0 0,-4 4 0 16,0-2 0-16,-3 2 0 0,0 0 0 16,-5 0 0-16,-1 0 0 0,4 0 0 0,-5 0 0 0,1 0 0 15,1 0 0-15,-4 2 0 0,0 2 0 0,-6 2 0 16,1-3 0-16,-10 4 0 0,-3-5 0 0,-4 4 0 16,-5-3 0-16,-32-3 0 0,0 0 0 0,0 0 0 15,0 0 0-15,0 0 0 0,0 0 0 0,27 3 0 16,-1-1 0-16</inkml:trace>
  <inkml:trace contextRef="#ctx0" brushRef="#br0" timeOffset="5616.6209">23860 13488 2048 0,'0'0'0'0,"0"3"0"0,0 0 0 0,0 3 0 0,0-4 0 16,0 1 0-16,0 0 0 0,3 1 0 0,-3-1 0 15,3 0 0-15,0 0 0 0,2 2 0 0,-2 1 0 16,0 6 0-16,1-3 0 0,2 6 0 0,-3 0 0 15,2 5 0-15,-2 2 0 0,0 4 0 0,0-2 0 16,3 11 0-16,0 1 0 0,3 11 0 0,-3-2 0 16,2 8 0-16,2 1 0 0,-5 2 0 0,-2 1 0 15,3 1 0-15,-3-1 0 0,-3-4 0 0,0 1 0 16,0-4 0-16,0-3 0 0,0-3 0 0,0 1 0 16,0-6 0-16,0 0 0 0,0-39 0 0,0 0 0 15,0 38 0-15,0-2 0 0,0-36 0 16,0 0 0-16,0 0 0 0,0 0 0 0,3 29 0 0,-1 1 0 15,-2-30 0-15,0 0 0 0,10 17 0 0,-4-2 0 0,2-15 0 16,-2-2 0-16</inkml:trace>
  <inkml:trace contextRef="#ctx0" brushRef="#br0" timeOffset="6318.4979">25096 13639 2048 0,'0'0'0'0,"3"0"0"16,-3 0 0-16,3 0 0 0,-3 0 0 0,2-3 0 0,-2 0 0 0,0 0 0 16,0-2 0-16,0-1 0 0,0 0 0 0,-2 0 0 15,-1-1 0-15,-3 2 0 0,-4-5 0 0,-2 5 0 16,-2-4 0-16,-4 0 0 0,0 0 0 0,-2 3 0 15,-1-3 0-15,0 0 0 0,-2 1 0 0,-7-1 0 16,0-1 0-16,3 5 0 0,1-4 0 0,26 9 0 16,0 0 0-16,-27-6 0 0,-3 0 0 0,30 6 0 15,0 0 0-15,0 0 0 0,0 0 0 0,-23-3 0 16,-4 0 0-16,27 3 0 0,0 0 0 0,0 0 0 16,0 0 0-16,0 0 0 0,0 0 0 0,-24 3 0 15,0-3 0-15,24 0 0 0,0 0 0 0,-14 9 0 16,-4 0 0-16,7 2 0 0,-2 2 0 0,13-13 0 15,0 0 0-15,-5 17 0 0,-4 1 0 0,9-18 0 16,0 0 0-16,-7 23 0 0,-1-1 0 0,8-22 0 16,0 0 0-16,-6 27 0 0,0-1 0 0,6-26 0 15,0 0 0-15,-8 32 0 0,-2-2 0 0,10-30 0 16,0 0 0-16,0 0 0 0,0 0 0 0,-5 30 0 16,-5-1 0-16,10-29 0 0,0 0 0 0,0 24 0 15,-3-1 0-15,9-1 0 0,-3-4 0 0,9-6 0 0,-2-4 0 16,4-2 0-16,1 1 0 0,2-5 0 15,1-2 0-15,6 0 0 0,-1 0 0 0,6 0 0 0,2-2 0 16,1 4 0-16,-2-2 0 0,2 4 0 0,-2-2 0 16,-1 4 0-16,2 0 0 0,-2 6 0 15,-2 0 0-15,-1 5 0 0,1 1 0 0,-3 6 0 0,0-1 0 16,-3 7 0-16,0-3 0 0,-4 9 0 16,1-4 0-16,-4 10 0 0,1-1 0 0,-3 6 0 15,0-2 0-15,-3 3 0 0,-4-1 0 0,-5 0 0 0,0-2 0 16,-5-9 0-16,-4-1 0 0,-3-6 0 0,-3-2 0 15,0-2 0-15,1-2 0 0,-4-3 0 0,1-2 0 16,-4-2 0-16,-1-2 0 0,-2 1 0 0,1-4 0 16,-3-1 0-16,-1-2 0 0,27-8 0 0,0 0 0 15,-30 6 0-15,-2 0 0 0,-1-3 0 0,-2-3 0 16,-1 0 0-16,0-3 0 0,4-3 0 0,-4 0 0 16,9-2 0-16,0-4 0 0,4 0 0 0,-3 0 0 15,2-2 0-15,0-4 0 0,3 2 0 0,0-1 0 0</inkml:trace>
  <inkml:trace contextRef="#ctx0" brushRef="#br1" timeOffset="11050.4711">19293 8219 2048 0,'0'6'0'0,"-6"-27"0"0,3 12 0 16,1 0 0-16,-4-3 0 0,3 3 0 0,-3 1 0 15,0-2 0-15,-3 2 0 0,3-1 0 0,-2 0 0 0,-2 0 0 16,1 0 0-16,0 3 0 0,0 1 0 16,-3-2 0-16,1 1 0 0,-2 3 0 0,-1 1 0 15,-1-1 0-15,-2 0 0 0,-1 6 0 0,1-3 0 16,-2 3 0-16,1-1 0 0,0 7 0 0,0-2 0 16,4 2 0-16,-4-1 0 0,4 4 0 0,-5 0 0 0,19-12 0 15,0 0 0-15,-11 14 0 0,-1 2 0 16,3 1 0-16,1-2 0 0,5-1 0 0,0 2 0 0,3 1 0 15,0-2 0-15,6 0 0 0,-1-3 0 16,4 3 0-16,0-3 0 0,6-1 0 0,-4 2 0 16,7-2 0-16,-3-3 0 0,5 2 0 0,1-2 0 0,4 5 0 15,-5-1 0-15,7 2 0 0,-4 1 0 0,4 3 0 16,-3-4 0-16,-1 7 0 0,2-2 0 0,-2 2 0 16,-2-3 0-16,-4 5 0 0,1-2 0 0,-3 2 0 15,-3 0 0-15,-3 1 0 0,-4 0 0 0,-5 3 0 16,0-3 0-16,-5 3 0 0,-1-1 0 0,-4 1 0 15,-1-1 0-15,-3 2 0 0,-4-5 0 0,0 1 0 16,0 0 0-16,0-1 0 0,-3-2 0 0,0-3 0 16,1 0 0-16,0-7 0 0,-1 1 0 0,21-12 0 15,0 0 0-15,-18 6 0 0,-2-3 0 0,4-6 0 16,-1 0 0-16,1-3 0 0,2-3 0 0,4-2 0 16,-1-5 0-16,2-1 0 0,0-1 0 0</inkml:trace>
  <inkml:trace contextRef="#ctx0" brushRef="#br1" timeOffset="11567.9388">19539 8248 2048 0,'0'0'0'0,"0"3"0"0,0 0 0 0,3 4 0 16,0-1 0-16,0 5 0 0,-3-2 0 0,3 8 0 15,0-1 0-15,0 7 0 0,-1 1 0 0,4 9 0 16,-3-1 0-16,0 1 0 0,1-3 0 0,-4-30 0 0,0 0 0 16,6 36 0-16,0-4 0 0,-6-32 0 15,0 0 0-15,9 32 0 0,0-2 0 0,-9-30 0 0,0 0 0 16,9 26 0-16,-1-2 0 0,5-9 0 16,-2-1 0-16,-2-7 0 0,-1-1 0 0,5-6 0 15,-5-3 0-15,1 0 0 0,-3-4 0 0,3-2 0 0,0 1 0 16,-4-4 0-16,2 0 0 0,1 0 0 0,-2-2 0 15,0-1 0-15,-3 0 0 0,4 3 0 0,-1-2 0 16,0 5 0-16,-3-3 0 0,2 6 0 0,1 0 0 16,1 9 0-16,-4-3 0 0,2 6 0 0,1 0 0 15,0 6 0-15,-1 0 0 0,5 5 0 0,-1-2 0 16,-1 3 0-16,2-1 0 0,1 1 0 0,0 0 0 16,-11-18 0-16,0 0 0 0,0 0 0 0,0 0 0 15,16 18 0-15,-5-4 0 0,-11-14 0 0,0 0 0 16,15 13 0-16,1-4 0 0,-1-6 0 0,-1-3 0 15,-1-5 0-15,-2-2 0 0,0-6 0 16,-1 2 0-16,-2-7 0 0,-2 0 0 0,3-3 0 16,-3 1 0-16,0-4 0 0,-3-3 0 0,0-2 0 0,0-4 0 15,-3 1 0-15,0-1 0 0,0 33 0 0,0 0 0 16,0 0 0-16,0 0 0 0,0 0 0 0,0 0 0 16,0-27 0-16,-3-2 0 0,3 29 0 0,0 0 0 15,-3-21 0-15,0 0 0 0,0 9 0 0,0 1 0 16</inkml:trace>
  <inkml:trace contextRef="#ctx0" brushRef="#br1" timeOffset="12499.8747">20375 8254 2048 0,'0'0'0'0,"0"0"0"0,0 0 0 16,0 0 0-16,0 0 0 0,0 0 0 0,-4-3 0 0,2 0 0 15,-1 0 0-15,0 3 0 0,-3-3 0 0,0 3 0 16,-2 0 0-16,1 3 0 0,-1 0 0 0,-1 6 0 16,-3-2 0-16,3 4 0 0,-3-2 0 0,2 9 0 15,-1-3 0-15,2 3 0 0,0-1 0 0,3 7 0 16,-3-3 0-16,4 2 0 0,-1-1 0 0,2 4 0 16,1-2 0-16,3 5 0 0,-2-2 0 0,2-27 0 15,0 0 0-15,5 27 0 0,-1-3 0 0,-4-24 0 16,0 0 0-16,0 0 0 0,0 0 0 0,9 20 0 15,-1-2 0-15,5-6 0 0,-5-4 0 0,6-5 0 16,-1 0 0-16,-1-6 0 0,0-3 0 0,0 1 0 16,-1-4 0-16,-1-4 0 15,-2-1 0-15,1 0 0 0,-3-4 0 0,3-3 0 0,-3 0 0 0,0 1 0 16,-3-1 0-16,-1-1 0 0,1-1 0 0,0 5 0 16,-3 0 0-16,3 4 0 0,-3-4 0 0,4 5 0 15,-4 2 0-15,3 2 0 0,-3 0 0 0,0 4 0 16,0-1 0-16,2 6 0 0,-2 0 0 15,3 3 0-15,-3 0 0 0,3 8 0 0,0-2 0 0,3 5 0 16,-3-1 0-16,6 5 0 0,-3-4 0 0,2 4 0 16,1 0 0-16,2 0 0 0,-3 0 0 0,1 0 0 15,0-4 0-15,3 2 0 0,-4-5 0 0,5 1 0 16,-5-3 0-16,6-1 0 0,-1-2 0 0,-2 0 0 0,2-3 0 16,-2-3 0-16,0-3 0 0,2-3 0 15,-2 0 0-15,2-2 0 0,-4-4 0 0,2 0 0 16,-2-2 0-16,1-2 0 0,-2 2 0 0,1-4 0 0,0 0 0 15,0 0 0-15,-4 0 0 0,1 0 0 0,-3-3 0 16,0 7 0-16,-3-4 0 0,0 6 0 0,0-2 0 16,0 4 0-16,-3 2 0 0,3 8 0 15,-3 0 0-15,3 8 0 0,-3-1 0 0,3 10 0 0,-3 1 0 16,3 8 0-16,-2 1 0 0,2 12 0 0,0-3 0 16,0 11 0-16,0 1 0 0,2 8 0 0,1-4 0 15,-3 3 0-15,0-5 0 0,3-6 0 0,-3 1 0 16,3-10 0-16,-3-2 0 0,0-33 0 0,0 0 0 15,3 30 0-15,1 0 0 0,-4-30 0 0,0 0 0 16,0 0 0-16,0 0 0 0,0 0 0 0,0 0 0 16,3 20 0-16,-3-2 0 0,2-6 0 0,-2-3 0 15,0-9 0-15,0-4 0 0,0-7 0 0,0-1 0 0,0-9 0 16,0 1 0-16,0-10 0 0,0-3 0 16,0-12 0-16,0-2 0 0,0-9 0 0,0-3 0 15,6-9 0-15,-3-3 0 0,6 3 0 0,-4-1 0 16,2 18 0-16,-1 1 0 0,2 15 0 0,1-1 0 15,0 13 0-15,1-5 0 0,-10 28 0 0,0 0 0 16,15-18 0-16,-4 1 0 0,-11 17 0 0,0 0 0 0,12-6 0 16,0-3 0-16,-3 9 0 0,-1-3 0 0,5 12 0 15,-5-3 0-15,-2 6 0 0,0 0 0 0,-1 8 0 16,-1-1 0-16,-4 4 0 0,-4-2 0 0,4 6 0 16,-2-4 0-16,-4 7 0 0,0-4 0 0,-2 4 0 15,-2 0 0-15,2-3 0 0,-4-4 0 0,12-23 0 16,0 0 0-16,0 0 0 0,0 0 0 0,-15 21 0 15,1 0 0-15,-2-6 0 0,-2-4 0 0,3-8 0 16,1 1 0-16,1-4 0 0,2-4 0 0,5-2 0 16,-2-2 0-16</inkml:trace>
  <inkml:trace contextRef="#ctx0" brushRef="#br1" timeOffset="12849.996">21684 7735 2048 0,'0'-8'0'0,"0"37"0"16,0-17 0-16,-3 9 0 0,0-4 0 0,1 8 0 15,-1-2 0-15,0 13 0 0,-4-1 0 0,4 12 0 16,-2-2 0-16,2 9 0 0,0-1 0 0,0 0 0 16,-3 1 0-16,0-1 0 0,0-2 0 0,3-7 0 15,0-1 0-15,6-9 0 0,0-1 0 0,-3-33 0 0,0 0 0 16,6 26 0-16,0-2 0 0,6 0 0 16,-4-4 0-16,8-2 0 0,-2-3 0 0,5-4 0 0,-5-1 0 15,1-7 0-15,0 0 0 0,3-3 0 0,-4 0 0 16,4-6 0-16,-4-4 0 0,2 2 0 0,-2-4 0 15,-2-3 0-15,0 0 0 0</inkml:trace>
  <inkml:trace contextRef="#ctx0" brushRef="#br1" timeOffset="13532.9935">21531 8293 2048 0,'0'0'0'0,"0"3"0"0,-4 0 0 16,4 0 0-16,-3-1 0 0,3 2 0 0,-3-4 0 15,3 3 0-15,-2-3 0 0,2 0 0 0,0-3 0 16,2-1 0-16,-2 2 0 0,10-4 0 0,-4-3 0 16,6-3 0-16,-1-2 0 0,5-2 0 0,-2-2 0 15,4-2 0-15,-1-1 0 0,10-6 0 0,-3-2 0 0,2-4 0 16,2-2 0-16,-2-3 0 0,-3-1 0 16,1 6 0-16,0-2 0 0,-24 35 0 15,0 0 0-15,0 0 0 0,0 0 0 0,0 0 0 0,0 0 0 0,20-21 0 16,1-3 0-16,-2 15 0 0,-2-2 0 15,-5 13 0-15,-3 1 0 0,-3 9 0 0,-1 0 0 0,-2 9 0 16,0-3 0-16,-3 8 0 0,-3 0 0 0,3 10 0 16,-3 0 0-16,1 9 0 0,-1-4 0 0,0 6 0 15,-3-3 0-15,3-4 0 0,-2-2 0 0,1-5 0 16,-2-1 0-16,6-8 0 0,0-4 0 0,0-2 0 16,0-2 0-16,0-8 0 0,0-2 0 0,6 0 0 15,-2-3 0-15,1-3 0 0,-2 0 0 0,6-7 0 16,-1 2 0-16,2-4 0 0,-2-3 0 0,1-3 0 15,0 1 0-15,3-4 0 0,-4-3 0 0,5 0 0 16,-5 0 0-16,-8 21 0 0,0 0 0 0,0 0 0 16,0 0 0-16,12-18 0 0,0-2 0 0,0 8 0 15,0 1 0-15,3 7 0 0,-3-2 0 0,0 12 0 16,-3-2 0-16,2 7 0 0,-1-2 0 0,1 6 0 16,-3-3 0-16,5 6 0 0,-5-1 0 0,4 1 0 15,-3 0 0-15,-9-18 0 0,0 0 0 0,12 21 0 16,-4-4 0-16,-8-17 0 0,0 0 0 0,13 18 0 15,-1-3 0-15,3-3 0 0,0-3 0 0,0-4 0 16,-4 2 0-16,4-7 0 0,-3-4 0 0,-1-1 0 16,2-4 0-16,-5-3 0 0,1 1 0 0,-1-5 0 15,-1-2 0-15,-1 0 0 0,-1-2 0 0,-2-1 0 16,0-2 0-16,-3 23 0 0,0 0 0 0,0 0 0 16,0 0 0-16,0-22 0 0,0-1 0 0,0 23 0 15,0 0 0-15,-3-14 0 0,-2-5 0 0,-1 13 0 16,0-3 0-16,0 12 0 0,-3 0 0 0,3 9 0 15,-2-2 0-15,4 7 0 0,-2-2 0 0,6 6 0 16,-3 0 0-16,6 2 0 0,-3 1 0 0,6 5 0 16,1 2 0-16,4-5 0 0,-2-2 0 0,6 3 0 15,-4-4 0-15,7-2 0 0,0-3 0 0,3-4 0 16,0 1 0-16,2-3 0 0,-2 0 0 0</inkml:trace>
  <inkml:trace contextRef="#ctx0" brushRef="#br1" timeOffset="14066.369">23199 8248 2048 0,'0'-9'0'0,"0"40"0"0,0-20 0 0,0 10 0 16,0-1 0-16,0 7 0 0,0-4 0 0,0 13 0 15,0-2 0-15,0 0 0 0,0 0 0 0,0-34 0 0,0 0 0 16,2 35 0-16,-2-3 0 0,0-32 0 0,0 0 0 16,0 0 0-16,0 0 0 0,7 27 0 0,-4 0 0 15,8-9 0-15,-2 0 0 0,3-15 0 0,-3-1 0 16,5-4 0-16,-1-1 0 0,1-7 0 0,2-2 0 0,-2-2 0 15,-1-1 0-15,-2-2 0 0,1-5 0 16,0 5 0-16,-4-4 0 0,1 3 0 0,1 1 0 0,-5 2 0 16,1-3 0-16,0 9 0 0,-1 0 0 0,2 6 0 15,-1 0 0-15,0 6 0 0,-4 0 0 16,1 9 0-16,0-1 0 0,0 8 0 0,1-4 0 0,-1 6 0 16,-1-4 0-16,1 7 0 0,-3-4 0 0,6 1 0 15,-3 0 0-15,-3-21 0 0,0 0 0 0,6 20 0 16,1 1 0-16,-7-21 0 0,0 0 0 15,9 15 0-15,-1-1 0 0,4-4 0 0,0-2 0 0,0-4 0 16,0-4 0-16,-1-6 0 0,1-3 0 0,3-3 0 16,-4-3 0-16,2-6 0 0,-5 1 0 0,4-7 0 15,-3 0 0-15,0-8 0 0,-1 0 0 0,6-8 0 16,-6 2 0-16,1 0 0 0,-1-4 0 0,-8 45 0 16,0 0 0-16,0 0 0 0,0 0 0 0,0 0 0 15,0 0 0-15,4-35 0 0,-1-4 0 0</inkml:trace>
  <inkml:trace contextRef="#ctx0" brushRef="#br1" timeOffset="15349.8178">23916 7857 2048 0,'0'0'0'0,"3"0"0"16,-3 0 0-16,3 3 0 0,-3 0 0 0,3 0 0 15,-3 0 0-15,3 5 0 0,-3 1 0 0,3 9 0 16,0-2 0-16,-1 10 0 0,-2-2 0 0,0 14 0 16,-2-2 0-16,-4 15 0 0,0-4 0 0,-3 15 0 15,0 1 0-15,0 2 0 0,-2 0 0 0,1-9 0 16,2-2 0-16,2-13 0 0,-3 0 0 0,9-41 0 0,0 0 0 16,-3 36 0-16,0-4 0 0,3-32 0 15,0 0 0-15,0 0 0 0,0 0 0 0,0 0 0 0,0 0 0 16,3 24 0-16,-3-3 0 0,7-9 0 0,-2-4 0 15,4-8 0-15,-1-2 0 0,5-4 0 0,-2-4 0 16,1-7 0-16,-3 0 0 0,5-8 0 0,-1 2 0 16,4-10 0-16,-2 1 0 0,2-6 0 0,2-2 0 15,-2 5 0-15,2-1 0 0,-19 36 0 0,0 0 0 16,11-18 0-16,1-2 0 0,-6 20 0 0,0-3 0 16,-3 12 0-16,-3 0 0 0,2 6 0 0,-2-1 0 15,0 7 0-15,-2 0 0 0,2 2 0 0,-3 2 0 16,0 8 0-16,0-4 0 0,3 0 0 0,-3-2 0 15,3-27 0-15,0 0 0 0,0 29 0 0,0-2 0 16,0-27 0-16,0 0 0 0,0 0 0 0,0 0 0 16,6 24 0-16,-3 0 0 0,9-6 0 0,-3-4 0 15,5-8 0-15,-2 1 0 0,3-7 0 0,0-4 0 16,2-5 0-16,-1 1 0 0,1-7 0 0,1-3 0 16,6-4 0-16,-4-1 0 0,1-4 0 15,-3 1 0-15,-1-1 0 0,1-2 0 0,-18 29 0 0,0 0 0 16,0 0 0-16,0 0 0 0,0 0 0 0,0 0 0 0,18-21 0 15,-2-2 0-15,-16 23 0 0,0 0 0 16,14-15 0-16,-2-3 0 0,-3 15 0 0,-3-1 0 0,-1 11 0 16,-2-4 0-16,0 9 0 0,-3 0 0 15,4 6 0-15,-4-4 0 0,0 7 0 0,-4-4 0 16,8 4 0-16,-4 0 0 0,0-21 0 0,0 0 0 0,3 24 0 16,-3-1 0-16,5 4 0 0,-2-4 0 0,-3-23 0 15,0 0 0-15,0 0 0 0,0 0 0 0,12 25 0 16,-3-5 0-16,-9-20 0 0,0 0 0 0,12 15 0 15,-1 0 0-15,1-12 0 0,-3 0 0 0,0-6 0 16,0-3 0-16,-3-3 0 0,1 0 0 0,-5-3 0 16,-2-2 0-16,0-1 0 0,-2-3 0 0,-5 0 0 15,1 0 0-15,6 18 0 0,0 0 0 0,-9-18 0 16,0 0 0-16,9 18 0 0,0 0 0 0,-14-14 0 16,-1-1 0-16,15 15 0 0,0 0 0 0,0 0 0 15,0 0 0-15,0 0 0 0,0 0 0 0,-15-12 0 16,-3-3 0-16,18 15 0 0,0 0 0 0,-11-8 0 15,-2-4 0-15,10 3 0 0,1 0 0 0,7 0 0 16,-2-2 0-16,10 1 0 0,-2-1 0 0,4-1 0 16,0 0 0-16,5-3 0 0,-2 0 0 0,9-6 0 15,-3 0 0-15,0-3 0 0,0-2 0 0,1 2 0 16,-1-2 0-16,3-4 0 0,0-3 0 0,-27 33 0 16,0 0 0-16,24-32 0 0,-1-1 0 0,-23 33 0 15,0 0 0-15,0 0 0 0,0 0 0 0,18-23 0 16,-3-4 0-16,-15 27 0 0,0 0 0 0,9-9 0 15,-3-3 0-15,-6 15 0 0,0 0 0 0,-3 9 0 16,-3-3 0-16,0 12 0 0,0-4 0 0,0 7 0 16,0-1 0-16,-2 14 0 0,-5-2 0 0,5 9 0 15,-1-2 0-15,6 5 0 0,-3-3 0 0,6 1 0 0,0-3 0 16,3-4 0-16,0-2 0 0,-3-36 0 16,0 0 0-16,6 33 0 0,-3-1 0 0,-3-32 0 15,0 0 0-15,14 27 0 0,-1-3 0 0,-13-24 0 0,0 0 0 16,19 14 0-16,0-2 0 0,4-9 0 0,1-3 0 15,-1-8 0-15,2-5 0 0,-1-1 0 0,-1-4 0 16,0-7 0-16,-2 2 0 0,3-4 0 0,-3 0 0 16,-21 27 0-16,0 0 0 0,17-26 0 0,2-3 0 15,-19 29 0-15,0 0 0 0,0 0 0 16,0 0 0-16,12-27 0 0,-4-3 0 0,-8 30 0 0,0 0 0 16,0-20 0-16,0-1 0 0,-6 15 0 0,1-4 0 15,-4 10 0-15,0-2 0 0,-1 8 0 0,1 0 0 16,1 5 0-16,-4 2 0 0,3 5 0 15,0-1 0-15,3 7 0 0,-3-3 0 0,9-21 0 0,0 0 0 16,-3 27 0-16,-2-4 0 0,5 9 0 16,-3 1 0-16,8 0 0 0,-2-3 0 0,-3-30 0 0,0 0 0 15,15 26 0-15,-3-2 0 0,9-3 0 0,-1 0 0 16,8-7 0-16,-5-2 0 0,4-6 0 0,0 0 0 16,2-3 0-16,0-3 0 0,1-3 0 0,0 0 0 15,-1-3 0-15,-2 0 0 0,-1 1 0 0,-2-5 0 16,-24 10 0-16,0 0 0 0,0 0 0 0,0 0 0 0,21-8 0 15,-3-5 0-15</inkml:trace>
  <inkml:trace contextRef="#ctx0" brushRef="#br1" timeOffset="16199.6064">19697 9351 2048 0,'-4'-6'0'0,"13"33"0"0,-6-14 0 0,3 7 0 0,-3-3 0 16,0 7 0-16,-1 0 0 0,4 9 0 16,-2-1 0-16,2 4 0 0,-4-3 0 0,4 2 0 0,-3-2 0 15,-3-33 0-15,0 0 0 0,3 35 0 0,-3-2 0 0,0-33 0 16,0 0 0-16,0 0 0 0,0 0 0 15,0 0 0-15,0 0 0 0,3 33 0 0,2-1 0 16,-5-32 0-16,0 0 0 0,2 27 0 0,-2-3 0 16,3-9 0-16,-3-4 0 0,0-11 0 15,0 0 0-15,0-6 0 0,0-2 0 0,3-10 0 0,-3 0 0 16,3-6 0-16,-3 0 0 0,3-11 0 0,-3-1 0 0,3-5 0 16,0-3 0-16,2-2 0 0,2 2 0 0,1 6 0 15,-2-4 0-15,3 10 0 0,0-1 0 0,3 12 0 16,-4 0 0-16,5 9 0 0,-5-2 0 15,1 8 0-15,-4 0 0 0,5 6 0 0,-1 0 0 0,-1 6 0 16,2-3 0-16,-2 12 0 0,1-4 0 0,0 10 0 16,-2-2 0-16,2 10 0 0,-1-3 0 0,2 10 0 15,-2-1 0-15,1 11 0 0,-1-2 0 0,2 3 0 16,-4-3 0-16,-6-44 0 0,0 0 0 0,5 42 0 16,-2-1 0-16,-3-41 0 0,0 0 0 0,0 0 0 15,0 0 0-15,6 30 0 0,1 0 0 0,-2-15 0 16,1 0 0-16</inkml:trace>
  <inkml:trace contextRef="#ctx0" brushRef="#br1" timeOffset="18132.1838">20138 9388 2048 0,'0'0'0'0,"0"2"0"0,0 1 0 0,0 6 0 16,0-3 0-16,0 6 0 0,0 0 0 0,3 5 0 15,-3-2 0-15,3 9 0 0,-3-1 0 0,3 10 0 16,0-1 0-16,2 4 0 0,-1-3 0 0,-4-33 0 15,0 0 0-15,6 36 0 0,0-4 0 0,-6-32 0 16,0 0 0-16,0 0 0 0,0 0 0 0,11 30 0 16,1 0 0-16,3-10 0 0,-3 0 0 0,2-7 0 15,2-4 0-15,-5-9 0 0,-2 0 0 0,3-6 0 16,-3-3 0-16,0-3 0 0,-3 0 0 0,0-3 0 16,0-3 0-16,-3-2 0 0,0-1 0 0,0-2 0 15,0-4 0-15,-1-3 0 0,-2 0 0 0,3 3 0 16,-3-2 0-16,3 5 0 0,-3-2 0 0,4 5 0 15,-4 0 0-15,3 13 0 0,-3-5 0 0,3 8 0 16,-1-4 0-16,1 6 0 16,-3-1 0-16,3 8 0 0,0-4 0 0,0 6 0 0,0-3 0 0,2 5 0 15,-1-2 0-15,2 3 0 0,-3-3 0 0,5 2 0 16,-2-1 0-16,4-1 0 0,-2-1 0 0,1 2 0 0,-4-1 0 16,5-1 0-16,-4-2 0 0,2 3 0 0,-2-2 0 15,2 1 0-15,-3-2 0 0,1 3 0 0,0-3 0 16,-1 3 0-16,-2-3 0 0,4 3 0 0,-4 1 0 15,0 1 0-15,0 0 0 0,-3-8 0 0,0 0 0 16,5 13 0-16,-2-4 0 0,-3-9 0 0,0 0 0 16,6 14 0-16,-2 2 0 0,-4-16 0 15,0 0 0-15,5 20 0 0,-2-2 0 0,-3-18 0 0,0 0 0 16,3 20 0-16,0 1 0 0,-3-21 0 0,0 0 0 16,0 0 0-16,0 0 0 0,0 0 0 15,0 0 0-15,3 21 0 0,0 0 0 0,-1-7 0 0,1 1 0 16,4-9 0-16,-4-3 0 0,3-6 0 0,-4 0 0 15,4-5 0-15,-3-2 0 0,0-8 0 0,0 1 0 16,3-4 0-16,-3-3 0 0,0-2 0 0,0 0 0 16,0-7 0-16,0-3 0 0,2 3 0 0,1 1 0 0,-6 32 0 15,0 0 0-15,0 0 0 0,0 0 0 16,7-27 0-16,-2 0 0 0,4 10 0 0,1-1 0 16,-1 12 0-16,-3 0 0 0,-1 12 0 0,1-3 0 15,1 9 0 1,-1 0 0-16,-4 8 0 0,1-2 0 0,3 9 0 0,-3 0 0 15,0 5 0-15,0 0 0 0,3 1 0 0,-3 0 0 0,-3-33 0 0,0 0 0 16,3 30 0-16,0-4 0 0,-3-26 0 16,0 0 0-16,0 0 0 0,0 0 0 0,5 24 0 15,1 0 0-15,0-10 0 0,-2 1 0 0,1-12 0 16,1 0 0-16,0-6 0 0,0-3 0 0,-1-6 0 0,2 0 0 16,-1-5 0-16,-1-1 0 0,1-5 0 0,-3-1 0 15,4-9 0-15,-2 1 0 0,1-2 0 0,-2-2 0 16,4 4 0-16,-1 0 0 0,-7 32 0 0,0 0 0 15,0 0 0-15,0 0 0 0,9-23 0 0,-4-4 0 16,4 12 0-16,0-3 0 0,0 15 0 0,-3 1 0 16,-1 7 0-16,1 1 0 0,1 8 0 0,-4-1 0 15,2 7 0-15,1-2 0 0,-3 6 0 0,0-1 0 16,2 6 0-16,2 2 0 0,-7-31 0 0,0 0 0 0,9 30 0 16,-4 0 0-16,-5-30 0 0,0 0 0 0,9 29 0 15,1-3 0-15,-10-26 0 0,0 0 0 16,11 21 0-16,0 0 0 0,6-9 0 0,-3-1 0 0,-2-7 0 15,0-4 0-15,0-6 0 0,-1-3 0 16,1-3 0-16,0-3 0 0,0-5 0 0,-4-1 0 0,2-6 0 16,-2-3 0-16,1-9 0 0,0-2 0 15,0-9 0-15,-1 0 0 0,1-10 0 0,2 1 0 16,-3 0 0-16,1-1 0 0,-9 60 0 0,0 0 0 0,3-50 0 16,0-1 0-16,-3 51 0 0,0 0 0 0,0 0 0 15,0 0 0-15,0 0 0 0,0 0 0 0,3-27 0 16,0-2 0-16,3 20 0 0,-3-3 0 0,2 18 0 15,-2 0 0-15,0 9 0 0,0 0 0 0,4 9 0 16,-5-4 0-16,1 13 0 0,-3-3 0 0,3 8 0 16,0 0 0-16,0 7 0 0,-3-1 0 0,6 4 0 15,-4-3 0-15,2-7 0 0,-1 1 0 0,3-4 0 16,-1 1 0-16,-5-36 0 0,0 0 0 16,0 0 0-16,0 0 0 0,0 0 0 0,0 0 0 0,6 27 0 15,0 0 0-15,-6-27 0 0,0 0 0 0,9 14 0 16,-3-2 0-16,3-9 0 0,-1-3 0 0,2-9 0 15,-5 0 0-15,4-5 0 0,-2-4 0 0,2-4 0 16,-3-1 0-16,3-4 0 0,-4-2 0 0,8-7 0 16,-5 1 0-16,-8 35 0 0,0 0 0 0,0 0 0 15,0 0 0-15,12-36 0 0,0 0 0 0,2 12 0 16,2-2 0-16,-2 20 0 0,1-3 0 0,-4 15 0 16,-2-3 0-16,1 9 0 0,-2-3 0 0,-1 8 0 15,-2-2 0-15,2 6 0 0,-4 0 0 0,0 3 0 16,0-1 0-16,0 4 0 0,-3 0 0 0,-3-1 0 15,0 1 0-15,3-27 0 0,0 0 0 0,-6 23 0 16,-3 2 0-16,9-25 0 0,0 0 0 0,-13 21 0 16,-2-1 0-16,15-20 0 0,0 0 0 0,-14 15 0 15,-4 0 0-15,1-7 0 0,-2 2 0 0,19-10 0 16,0 0 0-16,0 0 0 0,0 0 0 0,-17 2 0 16,-1-2 0-16,18 0 0 0,0 0 0 0,0 0 0 15,0 0 0-15,-11 0 0 0,-4 0 0 0,6 0 0 0,0-2 0 16,9 2 0-16,0 0 0 0,0 0 0 15,0 0 0-15,6 2 0 0,0-2 0 0,-6 0 0 16,0 0 0-16,11 4 0 0,2-2 0 0,-13-2 0 0,0 0 0 16,17 6 0-16,1-3 0 0,3 0 0 0,-1-3 0 15,-20 0 0-15,0 0 0 0,24 0 0 0,-3-3 0 16,-1-2 0-16,1-1 0 0,0-4 0 0,-4 2 0 16,2-4 0-16,-5 0 0 0,-14 12 0 0,0 0 0 15,15-18 0-15,-4 1 0 0,-1-1 0 0,-1-4 0 16,-4 0 0-16,-2-3 0 0,-3 25 0 0,0 0 0 15,0-24 0-15,0-2 0 0,0 26 0 0,0 0 0 16,-3-21 0-16,-2 0 0 0,-1 10 0 0,-4-4 0 16,2 11 0-16,-4 2 0 0,3 4 0 0,0 2 0 15,4 8 0-15,-4-3 0 0,6 9 0 0,-4-2 0 16,5 6 0-16,-4-2 0 0,6 4 0 0,0-2 0 16,3 0 0-16,0 3 0 0,-3-25 0 0,0 0 0 15,9 26 0-15,0-2 0 0,-9-24 0 0,0 0 0 16,14 18 0-16,1 0 0 0,2-6 0 0,-1-4 0 15,4-5 0-15,-1 0 0 0,-1-3 0 0,-1-3 0 0,1-3 0 16,-4-3 0-16,1 1 0 0,0-2 0 0,0-4 0 16,-4-1 0-16,1 0 0 0,0-2 0 0,-12 17 0 15,0 0 0-15,0 0 0 0,0 0 0 0,0 0 0 16,0 0 0-16,14-18 0 0,0-4 0 0,-14 22 0 16,0 0 0-16,11-14 0 0,-2-1 0 0,-9 15 0 15,0 0 0-15,9-3 0 0,-3-3 0 0,3 15 0 16,-4-2 0-16,-5-7 0 0,0 0 0 0,7 16 0 15,-1 0 0-15,-6-16 0 0,0 0 0 0,0 0 0 16,0 0 0-16,0 0 0 0,0 0 0 0,5 20 0 16,1-1 0-16,-6-19 0 0,0 0 0 0,6 20 0 15,-3-2 0-15,3-6 0 0,-3-4 0 0,6-4 0 16,-4-4 0-16,1-4 0 0,1-2 0 0,1-5 0 16,1-1 0-16,-1-3 0 0,-1 1 0 0,2-7 0 15,-4 0 0-15,9 0 0 0,-6 0 0 0,-8 21 0 16,0 0 0-16,15-21 0 0,-3-2 0 15,8-1 0-15,-2 1 0 0,3 5 0 0,-4 0 0 0,-17 18 0 16,0 0 0-16,24-9 0 0,-3 0 0 0,-21 9 0 16,0 0 0-16,28 3 0 0,-3 0 0 0</inkml:trace>
  <inkml:trace contextRef="#ctx0" brushRef="#br1" timeOffset="19066.5241">22900 9126 2048 0,'3'-6'0'0,"-13"33"0"16,4-14 0-16,1 7 0 0,-4 0 0 0,0 10 0 0,0-3 0 15,-2 14 0-15,-5-2 0 0,5 14 0 16,-4 0 0-16,3 12 0 0,-2-2 0 16,1 5 0-16,1-2 0 0,3-8 0 0,0-1 0 0,3-9 0 15,-2-4 0-15,8-44 0 0,0 0 0 0,-7 41 0 0,-1-2 0 16,8-39 0-16,0 0 0 0,-6 38 0 0,-3-1 0 16,9-37 0-16,0 0 0 0,0 0 0 0,0 0 0 15,0 0 0-15,0 0 0 0,-2 26 0 0,-5-2 0 16,7-16 0-16,0-2 0 0,4-12 0 0,-4-2 0 15,3-7 0-15,-3 0 0 0,2-5 0 0,1-4 0 16,3-4 0-16,0-1 0 0,6-10 0 0,-3 0 0 16,8-1 0-16,-2-5 0 0,7 6 0 0,-2-2 0 15,1 11 0-15,-3-2 0 0,5 8 0 0,0 0 0 16,-2 9 0-16,-1-2 0 0,5 1 0 0,-1 2 0 16,0 3 0-16,-4-5 0 0,1 4 0 0,-3 1 0 15,2 1 0-15,-2 2 0 0,-18 8 0 0,0 0 0 16,17-9 0-16,-1 0 0 0,2 0 0 0,-3 0 0 0,-15 9 0 15,0 0 0-15,15-9 0 0,-1 0 0 16,-3 3 0-16,2-2 0 0,-5 2 0 0,-2-3 0 0,0 2 0 16,-2 2 0-16,-1 2 0 0,-3-3 0 0,-3 3 0 15,-1 0 0-15,-2 3 0 0,-2-3 0 16,-1 6 0-16,-1-3 0 0,2 6 0 0,-3 0 0 0,1 2 0 16,-1-1 0-16,-1 5 0 0,0-1 0 0,3 7 0 15,-3-3 0-15,12-15 0 0,0 0 0 0,-7 21 0 16,-1-4 0-16,2 4 0 0,0 0 0 0,6-21 0 15,0 0 0-15,3 20 0 0,-3 2 0 16,0-22 0-16,0 0 0 0,6 17 0 0,-3 1 0 0,8-3 0 16,-1-3 0-16,2-6 0 0,0 0 0 0,3-6 0 15,-4 0 0-15,4-3 0 0,-1-3 0 0,-1-3 0 16,-2 0 0-16,2-3 0 0,-5-3 0 0,1 1 0 16,-4-5 0-16,1 2 0 0,1-1 0 0,-1-3 0 15,-4 0 0-15,1 3 0 0,0-2 0 0,0 6 0 16,-3-4 0-16,0 6 0 0,0-3 0 0,0 6 0 15,0-3 0-15,-3 10 0 0,0-5 0 0,3 7 0 16,-3 0 0-16,3 7 0 0,-2-2 0 0,2 10 0 16,-3-3 0-16,3 6 0 0,-3 0 0 0,6 2 0 15,-3 1 0-15,3 3 0 0,-3-5 0 0,0-19 0 16,0 0 0-16,5 25 0 0,-2-1 0 0,-3-24 0 16,0 0 0-16,0 0 0 0,0 0 0 0,0 0 0 15,0 0 0-15,6 26 0 0,1 1 0 0,-7-27 0 16,0 0 0-16,6 21 0 0,0-3 0 0,2-13 0 15,-2-2 0-15,1-6 0 0,-1 0 0 0,2-8 0 16,1-1 0-16,0-3 0 0,0-2 0 0,2-7 0 16,2-1 0-16,1-7 0 0,-2-1 0 0,3 1 0 15,-4-1 0-15,-11 33 0 0,0 0 0 0,15-27 0 16,-3-2 0-16,7 8 0 0,-2 0 0 0,4 9 0 16,-3-2 0-16,-18 14 0 0,0 0 0 0,17 0 0 15,-2-3 0-15,-1 9 0 0,2-1 0 0</inkml:trace>
  <inkml:trace contextRef="#ctx0" brushRef="#br1" timeOffset="19533.1936">24168 9363 2048 0,'5'-6'0'0,"-26"24"0"0,10-12 0 0,2 6 0 0,-3-3 0 15,1 9 0-15,-5-3 0 0,5 3 0 0,-4-1 0 0,3 7 0 16,1-4 0-16,1 10 0 0,-1-3 0 16,11-27 0-16,0 0 0 0,-9 27 0 0,-1 0 0 15,10-27 0-15,0 0 0 0,-3 26 0 0,0-2 0 16,3-24 0-16,0 0 0 0,3 24 0 0,0-4 0 15,7-8 0-15,-1-3 0 0,2-4 0 0,2-1 0 16,-2-8 0-16,2 2 0 0,1-7 0 0,-3-3 0 0,2-3 0 16,-2 1 0-16,1-7 0 0,0-3 0 0,2-2 0 15,1-4 0-15,-3 0 0 0,-2 0 0 0,-1 4 0 16,-1-4 0-16,-2 10 0 0,1-4 0 0,-1 12 0 16,-4-3 0-16,1 6 0 0,-3 1 0 0,3 8 0 15,-3-3 0-15,3 8 0 0,-3-2 0 0,0 9 0 16,0-4 0-16,0 11 0 0,-3-5 0 0,6 7 0 15,-3-3 0-15,3 3 0 0,-3-1 0 0,5 4 0 16,-1 0 0-16,5 3 0 0,-1-3 0 16,-8-24 0-16,0 0 0 0,16 23 0 0,-5 1 0 0,10-7 0 15,-4 1 0-15,7-3 0 0,-2-3 0 0,1-3 0 16,-2-1 0-16</inkml:trace>
  <inkml:trace contextRef="#ctx0" brushRef="#br1" timeOffset="20233.3012">20488 10449 2048 0,'-3'-10'0'0,"11"37"0"0,-4-15 0 16,-1 6 0-16,0 0 0 0,0 3 0 0,0-1 0 0,-1 7 0 15,1-1 0-15,3 7 0 0,1 0 0 16,-2-1 0-16,1 1 0 0,-6-33 0 0,0 0 0 0,9 33 0 15,-1-4 0-15,-8-29 0 0,0 0 0 0,13 30 0 16,-2-3 0-16,-11-27 0 0,0 0 0 16,18 20 0-16,-4 1 0 0,7-9 0 0,-2 0 0 0,-4-9 0 15,0-3 0-15,-1-6 0 0,-2 0 0 16,0-6 0-16,-1-3 0 0,2 1 0 0,-5-4 0 0,4-3 0 16,-4-3 0-16,2-2 0 0,-2-4 0 0,-2 1 0 15,0-2 0-15,0 2 0 0,-3-1 0 0,0 3 0 16,-3 1 0-16,0 5 0 0,0-3 0 15,0 10 0-15,0-1 0 0,0 6 0 0,-3-3 0 16,0 3 0-16,1 0 0 0</inkml:trace>
  <inkml:trace contextRef="#ctx0" brushRef="#br1" timeOffset="21034.7831">20979 10508 2048 0,'0'0'0'0,"0"6"0"16,0 0 0-16,0 9 0 0,0-3 0 0,0 5 0 16,0 1 0-16,0 3 0 0,0-3 0 0,0 5 0 15,0 1 0-15,0 5 0 0,0-1 0 0,0-2 0 0,0 1 0 16,3-4 0-16,-3-1 0 0,2-8 0 16,1-2 0-16,4 0 0 0,-3-4 0 0,-1-2 0 0,0 0 0 15,-1-6 0-15,1-3 0 0,0-2 0 16,0-1 0-16,0-6 0 0,-3-3 0 0,4-2 0 15,-4-2 0-15,3 2 0 0,-1-4 0 0,4-3 0 16,-3 1 0-16,3-7 0 0,-1-1 0 0,5 2 0 0,-4 0 0 16,-1-1 0-16,1 1 0 0,0 5 0 15,0 0 0-15,0 6 0 0,0-3 0 0,-1 13 0 0,1-2 0 16,1 10 0-16,-1-3 0 0,2 9 0 0,-2-2 0 16,3 10 0-16,-3-2 0 0,3 9 0 0,-4-3 0 15,1 5 0-15,2 1 0 0,0 6 0 0,-2 0 0 16,3-1 0-16,-3 1 0 0,-6-30 0 0,0 0 0 15,9 26 0-15,-1 2 0 0,-8-28 0 0,0 0 0 16,0 0 0-16,0 0 0 0,13 21 0 0,-5-1 0 16,1-9 0-16,-1-1 0 0,5-7 0 0,-5-3 0 15,1-3 0-15,0-3 0 0,0-3 0 0,0-3 0 16,-4-2 0-16,2-2 0 0,-1-1 0 0,-1-5 0 16,1 2 0-16,1-4 0 0,-1 0 0 0,-3 1 0 15,3-4 0-15,-3 1 0 0,3 7 0 0,-4 2 0 0,1 8 0 16,-3 0 0-16,3 6 0 0,1 0 0 15,-1 12 0-15,-3-3 0 0,5 9 0 0,-2-4 0 16,3 8 0-16,-3-2 0 0,3 7 0 0,0-3 0 16,3 2 0-16,-3-2 0 0,-6-21 0 0,0 0 0 0,8 20 0 15,2 1 0-15,-2 1 0 0,1-5 0 16,-9-17 0-16,0 0 0 0,15 15 0 0,-4 0 0 0,-11-15 0 16,0 0 0-16,16 9 0 0,-5-4 0 15,4-5 0-15,-2-2 0 0,-2-4 0 0,2-3 0 16,-2-5 0-16,0-2 0 0,-1-5 0 0,-2 1 0 0,-2-4 0 15,0-3 0-15,1-9 0 0,-5 1 0 0,4-6 0 16,-3-1 0-16,0-2 0 0,0-1 0 0,-3 4 0 16,0-4 0-16,0 45 0 0,0 0 0 0,0 0 0 15,0 0 0-15,0 0 0 0,0 0 0 0,0-34 0 16,0-6 0-16,0 40 0 0,0 0 0 0,2-24 0 16,-2-3 0-16,0 27 0 0,0 0 0 0,3-6 0 15,-3-2 0-15,3 16 0 0,1 1 0 0,-1 9 0 16,0 0 0-16,0 3 0 0,-1 0 0 0,1 3 0 15,0-1 0-15,3 8 0 0,0-2 0 0,3 0 0 16,-2-3 0-16,-7-26 0 0,0 0 0 0,11 27 0 16,-1 0 0-16,-10-27 0 0,0 0 0 0,0 0 0 15,0 0 0-15,11 27 0 0,1-3 0 0,-12-24 0 16,0 0 0-16,15 23 0 0,-4-2 0 0</inkml:trace>
  <inkml:trace contextRef="#ctx0" brushRef="#br1" timeOffset="21233.1801">21563 10493 2048 0,'-5'0'0'0,"28"0"0"0,-14 0 0 0,2 0 0 0,2-3 0 16,4 0 0-16,-2 0 0 0,2 0 0 0,1 0 0 15,0 0 0-15,-2-3 0 0,-1 0 0 0,-1 0 0 16</inkml:trace>
  <inkml:trace contextRef="#ctx0" brushRef="#br1" timeOffset="21396.787">21360 10140 2048 0,'0'0'0'0,"0"0"0"0,0 0 0 0,0 0 0 16,0 0 0-16,0 0 0 0,0 0 0 0,0 0 0 15,0 0 0-15,0 0 0 0,0 0 0 0,0 0 0 0,0 0 0 16</inkml:trace>
  <inkml:trace contextRef="#ctx0" brushRef="#br1" timeOffset="21849.921">22787 10123 2048 0,'0'0'0'0,"0"0"0"16,0 0 0-16,0 0 0 0,-2 0 0 0,-1 0 0 15,0-4 0-15,-4 2 0 0,0-2 0 0,2 4 0 16,-1-2 0-16,0 2 0 0,-3 0 0 15,0 2 0-15,-2 2 0 0,1 4 0 0,2-2 0 16,-1 9 0-16,1-3 0 0,-2 9 0 0,2-4 0 0,2 10 0 16,-4-3 0-16,5 12 0 0,-4-4 0 0,6 7 0 15,-2-4 0-15,5 12 0 0,-3 1 0 0,6 9 0 16,-3-1 0-16,5 3 0 0,-2-3 0 0,6-2 0 16,-4-3 0-16,5-4 0 0,-2-3 0 0,-2-8 0 15,0-1 0-15,-6-35 0 0,0 0 0 0,0 0 0 16,0 0 0-16,0 0 0 0,0 0 0 0,9 27 0 15,-3 0 0-15,3-13 0 0,-4 1 0 0</inkml:trace>
  <inkml:trace contextRef="#ctx0" brushRef="#br1" timeOffset="22033.2791">22598 10553 2048 0,'0'0'0'0,"3"2"0"0,0 1 0 0,2 0 0 0,1 0 0 16,1 0 0-16,-1-3 0 0,2 3 0 0,-2-3 0 15,6 0 0-15,-3 0 0 0,5 3 0 0,1-3 0 16,2 0 0-16,1 0 0 0,3 0 0 0,-4-3 0 16,5 0 0-16,-3 0 0 0,0 0 0 0,0-3 0 15,1 1 0-15,-2-4 0 0,3 3 0 0,-4 0 0 16</inkml:trace>
  <inkml:trace contextRef="#ctx0" brushRef="#br1" timeOffset="22316.3614">23074 10419 2048 0,'0'0'0'0,"0"6"0"0,0-1 0 16,0 4 0-16,0 1 0 0,0 1 0 0,0-2 0 16,0 6 0-16,-3-3 0 0,0 6 0 0,0-3 0 0,3 3 0 15,-2-1 0-15,2 1 0 0,-3-3 0 16,3 0 0-16,0-1 0 0,0 1 0 0,-3-3 0 0,3-3 0 16,0 0 0-16,0 0 0 0,-3-3 0 0,6 0 0 15,-3-4 0-15,3 1 0 0,-3-3 0 0,3-3 0 16,-3-2 0-16,2-1 0 0,-2-3 0 0,3-3 0 15,-3-3 0-15,3 0 0 0,-3-2 0 16,3-1 0-16,0 0 0 0,3-3 0 0,-3-2 0 0,6-1 0 16,-1 0 0-16,5-6 0 0,-5 1 0 0,5 2 0 15,-4 1 0-15,3 5 0 0,-4 0 0 0,2 6 0 16,-2 0 0-16,4 6 0 0,0-2 0 0,0 6 0 16,-1-2 0-16,4 4 0 0,-3 0 0 0,0 3 0 15,-1 0 0-15</inkml:trace>
  <inkml:trace contextRef="#ctx0" brushRef="#br1" timeOffset="22749.7241">23534 10333 2048 0,'0'0'0'0,"0"0"0"0,0 0 0 0,0 0 0 16,-3 0 0-16,0 0 0 0,-3 0 0 0,1-3 0 15,-5 1 0-15,2-2 0 0,-1 1 0 0,-2 0 0 16,0-3 0-16,0 6 0 0,-2-2 0 0,2 4 0 15,-4-2 0-15,3 6 0 0,-2-3 0 0,1 9 0 16,-1-3 0-16,2 6 0 0,0-4 0 0,7 7 0 16,-5-3 0-16,4 3 0 0,-2-1 0 0,5 4 0 15,0-3 0-15,3 3 0 0,-4-3 0 0,4-1 0 16,0-1 0-16,7 1 0 0,-4-2 0 0,3 0 0 16,-1-4 0-16,8-1 0 0,-5-1 0 0,4-4 0 15,0-2 0-15,-1-3 0 0,2 0 0 0,1-3 0 16,-2-2 0-16,3-4 0 0,-4-3 0 0,2 0 0 15,-2-3 0-15,0 0 0 0,3 1 0 0,-6-4 0 0,1-3 0 16,0 0 0-16,-3 0 0 0,0 4 0 0,0-4 0 16,-4 3 0-16,1-3 0 0,1 7 0 0,-4-4 0 15,0 7 0-15,0-2 0 0,0 10 0 0,-4-3 0 16,1 6 0-16,1 0 0 0,-1 9 0 0,0-3 0 16,0 9 0-16,0-4 0 0,0 10 0 0,0-3 0 15,3 3 0-15,0-3 0 0,3 5 0 0,-3-2 0 16,6 0 0-16,-3-3 0 0,5 3 0 0,-1-4 0 15,2-2 0-15,-1 0 0 0,5-4 0 16,-2 2 0-16,3-5 0 0,-1 1 0 0,1-3 0 0,1 0 0 16</inkml:trace>
  <inkml:trace contextRef="#ctx0" brushRef="#br1" timeOffset="23034.5745">24023 10268 2048 0,'0'0'0'0,"0"0"0"0,0 0 0 15,0 0 0-15,-3 0 0 0,0 0 0 0,0 0 0 16,-3 0 0-16,-1-3 0 0,1-1 0 0,1 1 0 16,-1 3 0-16,-4-2 0 0,5 2 0 0,-4-3 0 15,1 3 0-15,-2 0 0 0,2 3 0 0,-1-1 0 16,0 8 0-16,0-4 0 0,3 9 0 0,-2-4 0 16,2 10 0-16,-4-3 0 0,7 5 0 0,-2-2 0 0,2 3 0 15,-3-1 0-15,6 7 0 0,-3 0 0 0,6 0 0 16,0-3 0-16,3-1 0 15,-1-2 0-15,5 0 0 0,-1-1 0 0,-9-23 0 0,0 0 0 0,14 18 0 16,1 0 0-16,-1-6 0 0,2-4 0 0,1-2 0 16,1 0 0-16,-1-6 0 0,2 0 0 0,2-6 0 15,-4 0 0-15,4-5 0 0,-3-2 0 0,-1-5 0 16,1 1 0-16,2-9 0 0,1-1 0 0</inkml:trace>
  <inkml:trace contextRef="#ctx0" brushRef="#br1" timeOffset="23267.0475">24325 10051 2048 0,'0'0'0'0,"0"-2"0"0,0-1 0 0,0 0 0 15,0-4 0-15,0 4 0 0,0 0 0 0,0 3 0 16,0-2 0-16,0 2 0 0,0 0 0 0,0 5 0 16,0-2 0-16,-3 10 0 0,0-5 0 0,0 10 0 15,-4 0 0-15,2 6 0 0,-1-1 0 0,0 10 0 16,1-3 0-16,1 5 0 0,-2-2 0 0,3 3 0 16,0-4 0-16,3 0 0 0,-2-2 0 15,4 2 0-15,-2-2 0 0,3 0 0 0,-3-3 0 0,6 0 0 16,-3-1 0-16,-3-26 0 0,0 0 0 0,9 24 0 15,-3-3 0-15,-6-21 0 0,0 0 0 0,11 17 0 16,2-2 0-16,-13-15 0 0,0 0 0 0,14 12 0 16,-1-3 0-16,-2-6 0 0,-2-3 0 0,-3-3 0 15,1 0 0-15</inkml:trace>
  <inkml:trace contextRef="#ctx0" brushRef="#br1" timeOffset="24232.9304">24210 10398 2048 0,'0'0'0'0,"0"0"0"16,-3 0 0-16,0 0 0 0,0 0 0 0,0 0 0 15,-3 0 0-15,2-2 0 0,1-2 0 0,3 1 0 16,0-3 0-16,3 1 0 0,-3-2 0 0,7-2 0 16,-4 1 0-16,6 2 0 0,-1-3 0 0,8 0 0 15,-2 0 0-15,7 0 0 0,-4 0 0 0,4 0 0 16,-3 1 0-16,-1 2 0 0,1 0 0 0,0 3 0 0,0 0 0 16,0 3 0-16,-1 0 0 0,2 3 0 15,-5 0 0-15,1 6 0 0,-3 0 0 0,-4 6 0 0,-1-4 0 16,-2 7 0-16,1-3 0 0,-3 9 0 0,0-3 0 15,-3 2 0-15,0 1 0 0,0 2 0 16,0 1 0-16,0 0 0 0,0 0 0 0,0-4 0 16,-3 1 0-16,3-24 0 0,0 0 0 0,0 0 0 0,0 0 0 15,3 24 0-15,-3-4 0 0,0-20 0 0,0 0 0 16,6 15 0-16,-4 0 0 0,8-6 0 0,-4 0 0 16,6-6 0-16,0-3 0 0,3-3 0 0,-3 0 0 15,2-3 0-15,2-3 0 0,-2-4 0 0,-3 2 0 16,7-4 0-16,-3 1 0 0,3-4 0 0,-3 0 0 15,3-6 0-15,0-3 0 0,-18 27 0 0,0 0 0 16,17-23 0-16,1-1 0 0,-18 24 0 0,0 0 0 16,0 0 0-16,0 0 0 0,0 0 0 0,0 0 0 15,15-18 0-15,-3 1 0 0,-12 17 0 0,0 0 0 0,9-10 0 16,-4-1 0-16,-5 11 0 0,0 0 0 0,6 0 0 16,-3 0 0-16,1 5 0 0,-4 1 0 15,0 9 0-15,-4-3 0 0,1 6 0 0,0-3 0 16,0 3 0-16,-2 0 0 0,5 0 0 0,-3-1 0 15,6 4 0-15,-3-4 0 0,0-17 0 0,0 0 0 16,2 21 0-16,1-3 0 0,6 3 0 0,-2-3 0 16,-7-18 0-16,0 0 0 0,0 0 0 0,0 0 0 0,11 17 0 15,0 2 0-15,-11-19 0 0,0 0 0 0,16 11 0 16,-2-2 0-16,-14-9 0 0,0 0 0 0,19 4 0 16,-5-4 0-16,4-7 0 0,-2 1 0 0,-5-5 0 15,-2-5 0-15,-1 2 0 0,-1-4 0 0,-7 0 0 16,0-3 0-16,-3 1 0 0,-1-1 0 0,-2 0 0 15,-2 1 0-15,8 20 0 0,0 0 0 0,-12-18 0 16,0-3 0-16,12 21 0 0,0 0 0 0,-14-18 0 16,-2-3 0-16,16 21 0 0,0 0 0 0,0 0 0 15,0 0 0-15,0 0 0 0,0 0 0 0,-14-18 0 16,-2-3 0-16,10 10 0 0,-2-4 0 0,11 6 0 16,-3 0 0-16,8 3 0 0,3 0 0 0,-11 6 0 15,0 0 0-15,14-2 0 0,-3-5 0 0,7 7 0 16,-3-3 0-16,6 3 0 0,-3 0 0 0,2 3 0 15,-2 1 0-15,-18-4 0 0,0 0 0 0,18 8 0 16,-4 1 0-16,-1 6 0 0,-4 0 0 0,0 6 0 16,-1-4 0-16,-2 4 0 0,-2 0 0 0,-1 0 0 15,-1 0 0-15,-2-21 0 0,0 0 0 0,3 23 0 16,-3-2 0-16,0-21 0 0,0 0 0 0,0 0 0 16,0 0 0-16,0 0 0 0,0 0 0 0,0 20 0 15,0 1 0-15,0-21 0 0,0 0 0 0,3 15 0 16,-3-3 0-16,3-6 0 0,0-3 0 0,3-6 0 15,-1-1 0-15,5-1 0 0,-2-1 0 0,4-6 0 16,-3 1 0-16,3-5 0 0,0-1 0 0,2 2 0 16,-2-3 0-16,6 1 0 0,-3-4 0 0,-15 21 0 0,0 0 0 15,0 0 0-15,0 0 0 0,21-15 0 16,-3-3 0-16,2 12 0 0,1-3 0 0,-3 12 0 16,-4-3 0-16,-2 9 0 0,0-3 0 0,0 9 0 0,0 0 0 15,-2 6 0-15,-5-4 0 0,1 7 0 0,1-3 0 16,-7-21 0-16,0 0 0 0,5 23 0 0,-2 1 0 15,-3-24 0-15,0 0 0 0,-3 30 0 0,1-4 0 16</inkml:trace>
  <inkml:trace contextRef="#ctx0" brushRef="#br1" timeOffset="24376.9924">25131 10163 2048 0,'0'0'0'0</inkml:trace>
  <inkml:trace contextRef="#ctx0" brushRef="#br1" timeOffset="25566.591">19300 9865 2048 0,'5'0'0'0,"-28"-3"0"0,14 3 0 0,-1 0 0 16,-1 0 0-16,0 3 0 0,-5-3 0 0,1 6 0 0,0-3 0 16,1 5 0-16,-2-2 0 0,2 6 0 0,-4 0 0 15,4 6 0-15,-4-1 0 16,3 10 0-16,-3-3 0 0,4 6 0 0,-2-1 0 0,4 7 0 0,0-4 0 15,3 13 0-15,1-1 0 0,5 10 0 0,0-4 0 16,6 7 0-16,-3-4 0 0,6 6 0 0,-3-2 0 0,5-1 0 16,-1-3 0-16,4 0 0 0,-2-2 0 0,7-1 0 15,-5 1 0-15,8-1 0 0,-5-2 0 0,4-1 0 16,-1-3 0-16,1 1 0 0,-1-1 0 0,1-2 0 16,-3-1 0-16,0-5 0 0,0 0 0 0,3-1 0 15,-4-2 0-15,2-3 0 0,-2-4 0 0,1-2 0 16,-3-1 0-16,-12-23 0 0,0 0 0 0,0 0 0 15,0 0 0-15,0 0 0 0,0 0 0 16,9 21 0-16,0-3 0 0,-9-18 0 0,0 0 0 0,0 0 0 16,0 0 0-16,5 13 0 0,1-2 0 0,-6-6 0 15,-3 2 0-15,-2-7 0 0,-1-3 0 0,-3-1 0 16,0-1 0-16,0-4 0 0,-2 0 0 0,-2-4 0 16,-1 2 0-16,2 0 0 0,-3-4 0 0,15 15 0 15,0 0 0-15,0 0 0 0,0 0 0 0,-15-15 0 16,0-1 0-16,15 16 0 0,0 0 0 0,0 0 0 15,0 0 0-15,0 0 0 0,0 0 0 0,-9-11 0 16,-3-3 0-16,6 5 0 0,1 0 0 0,5 9 0 16,0 0 0-16,2 3 0 0,-2 0 0 0,6 6 0 15,-3-3 0-15,6 5 0 0,-3-2 0 0,3 6 0 16,0-3 0-16,1 3 0 0,-2-3 0 0,-8-12 0 16,0 0 0-16,15 14 0 0,-3 1 0 0,-12-15 0 15,0 0 0-15,0 0 0 0,0 0 0 0,0 0 0 16,0 0 0-16,14 15 0 0,-1-3 0 0,-13-12 0 15,0 0 0-15,14 9 0 0,1-4 0 0,0-5 0 16,-1-2 0-16,1-4 0 0,-4-4 0 0,2-1 0 16,-4-1 0-16,3-3 0 0,-3-2 0 0,0-1 0 15,-3-3 0-15,2 3 0 0,2-2 0 0,-10 20 0 16,0 0 0-16,11-18 0 0,-2-3 0 0,-9 21 0 16,0 0 0-16,12-18 0 0,-1 0 0 0,-11 18 0 0,0 0 0 15,19-14 0-15,-5-1 0 0</inkml:trace>
  <inkml:trace contextRef="#ctx0" brushRef="#br1" timeOffset="27866.4775">18562 16118 2048 0,'-6'6'0'0,"18"-28"0"15,-10 14 0-15,4-3 0 0,-3 0 0 0,3-6 0 16,-2 0 0-16,1-1 0 0,-2 0 0 0,0-3 0 16,0-3 0-16,0 1 0 0,0-4 0 0,2-2 0 15,2-4 0-15,-1-3 0 0,-4 1 0 0,4-6 0 16,0-1 0-16,0-2 0 0,-3-4 0 0,3 3 0 15,-3 1 0-15,3 0 0 0,-3 0 0 0,-1-2 0 16,1 2 0-16,0 3 0 0,1-4 0 0,-1 7 0 16,-3-4 0-16,0 3 0 0,0 1 0 0,3 3 0 15,-3-1 0-15,2 1 0 0,-2-1 0 0,4 3 0 16,-4 1 0-16,3 5 0 0,-3-3 0 0,3 3 0 16,-3-2 0-16,0 29 0 0,0 0 0 0,3-26 0 15,-3-2 0-15,0 28 0 0,0 0 0 0,0 0 0 0,0 0 0 16,0-26 0-16,0-1 0 0,0 27 0 0,0 0 0 15,0 0 0-15,0 0 0 0,0-26 0 0,0-1 0 16,0 27 0-16,0 0 0 0,0 0 0 0,0 0 0 16,0 0 0-16,0 0 0 0,-3-23 0 0,0-5 0 15,3 28 0-15,0 0 0 0,0 0 0 0,0 0 0 16,-7-17 0-16,2-4 0 0,5 21 0 0,0 0 0 16,-7-12 0-16,-1-1 0 0,-1 11 0 0,-3-4 0 15,3 9 0-15,-2-3 0 0,11 0 0 0,0 0 0 16,-9 5 0-16,-3-2 0 0,0 10 0 0,0-4 0 15,12-9 0-15,0 0 0 0,-12 14 0 0,1-1 0 16,11-13 0-16,0 0 0 0,0 0 0 0,0 0 0 16,0 0 0-16,0 0 0 0,-9 14 0 0,-3 1 0 15,12-15 0-15,0 0 0 0,-3 12 0 0,-2 0 0 16,7-3 0-16,-2 0 0 0,6-7 0 0,-3-2 0 0,6-2 0 16,-3-4 0-16,3 0 0 0,-1 0 0 15,1-3 0-15,0-3 0 0,3-1 0 0,-1 2 0 0,2 0 0 16,-5-4 0-16,-8 15 0 0,0 0 0 15,12-15 0-15,0-1 0 0,-12 16 0 0,0 0 0 16,0 0 0-16,0 0 0 0,0 0 0 0,0 0 0 16,11-11 0-16,2-4 0 0,-13 15 0 0,0 0 0 0,12-6 0 15,-3 0 0-15,-9 6 0 0,0 0 0 0,9 3 0 16,0-3 0-16,-1 9 0 0,1 0 0 0,0 5 0 16,0-1 0-16,2 5 0 0,-1-3 0 15,1 2 0-15,-2 1 0 0,3 0 0 0,-3 0 0 0,2 2 0 16,2 2 0-16,1 1 0 0,2 0 0 15,-2 4 0-15,-1-3 0 0,-13-24 0 0,0 0 0 0,11 30 0 16,-2-4 0-16</inkml:trace>
  <inkml:trace contextRef="#ctx0" brushRef="#br1" timeOffset="28836.7728">18122 16652 2048 0,'0'0'0'0,"0"0"0"0,-3-4 0 0,0 1 0 16,1 1 0-16,-1-1 0 0,-3-3 0 0,3 3 0 16,0 0 0-16,-2 0 0 0,-2-3 0 0,1 3 0 15,-2-3 0-15,-1 3 0 0,-3 0 0 0,3 0 0 16,-3 0 0-16,0 3 0 0,1-3 0 0,-1 3 0 16,-3-2 0-16,2 2 0 0,-1 0 0 0,-2 2 0 15,-1-2 0-15,2 6 0 0,-2-3 0 0,4 6 0 16,-1-3 0-16,3 6 0 0,-4-3 0 0,6 6 0 15,-3-3 0-15,3 2 0 0,0-2 0 0,3 2 0 16,-1-1 0-16,7-1 0 0,-3 0 0 0,6 0 0 16,-3-3 0-16,7 2 0 0,-4-2 0 0,5 0 0 15,2-1 0-15,2 2 0 0,0-4 0 0,6 3 0 16,-4 0 0-16,4-1 0 0,-1-2 0 0,1 3 0 16,-1-3 0-16,4 3 0 0,1 0 0 0,-1 3 0 15,-4-3 0-15,1 5 0 0,-3-2 0 0,0 3 0 16,-1 1 0-16,-14-16 0 0,0 0 0 0,15 17 0 15,-3 1 0-15,-12-18 0 0,0 0 0 0,6 21 0 16,-1-1 0-16,-2 4 0 0,1 0 0 0,-8 2 0 16,-2 1 0-16,6-27 0 0,0 0 0 0,-8 23 0 15,-1-1 0-15,9-22 0 0,0 0 0 0,-15 21 0 16,1-5 0-16,14-16 0 0,0 0 0 0,-21 20 0 16,0-6 0-16,1-6 0 0,-1 2 0 0,21-10 0 15,0 0 0-15,-15 0 0 0,-3 0 0 0,18 0 0 0,0 0 0 16,-12-3 0-16,-3-4 0 0,6-4 0 0,1 0 0 15</inkml:trace>
  <inkml:trace contextRef="#ctx0" brushRef="#br1" timeOffset="29383.2003">18297 16744 2048 0,'0'0'0'0,"0"3"0"16,0-1 0-16,0 1 0 0,0 1 0 15,0 2 0-15,0-3 0 0,3 2 0 0,-3 1 0 16,3 3 0-16,-3 0 0 0,3 6 0 0,1-4 0 16,-2 7 0-16,-2-4 0 0,3 8 0 0,-3-1 0 15,3 2 0-15,0 1 0 0,3 9 0 0,-3-3 0 16,-3-30 0-16,0 0 0 0,6 30 0 0,-3-1 0 16,-3-29 0-16,0 0 0 0,0 0 0 0,0 0 0 15,10 26 0-15,-5-2 0 0,7-6 0 0,-3-1 0 16,0-8 0-16,-1-2 0 0,5-7 0 0,-5 0 0 0,1-7 0 15,0 1 0-15,-3-3 0 0,0 1 0 16,2-4 0-16,-2 0 0 0,1-2 0 0,-4-2 0 0,2 2 0 16,1-1 0-16,0 0 0 0,-3 0 0 15,0 4 0-15,-1-4 0 0,2 3 0 0,-1 0 0 16,0 7 0-16,0-4 0 0,0 5 0 0,-3-2 0 16,2 6 0-16,2 0 0 0,-1 6 0 0,0-2 0 0,4 7 0 15,-2-2 0-15,1 3 0 0,0 0 0 0,0 5 0 16,0-1 0-16,3 1 0 0,-1-2 0 15,1 3 0-15,0-1 0 0,-9-17 0 0,0 0 0 0,12 18 0 16,-1-3 0-16,-11-15 0 0,0 0 0 16,0 0 0-16,0 0 0 0,15 14 0 0,-3 2 0 0,-12-16 0 15,0 0 0-15,18 12 0 0,-4-3 0 16,-14-9 0-16,0 0 0 0,15 2 0 0,-2 1 0 0,-1-8 0 16,-3-1 0-16,-9 6 0 0,0 0 0 0,8-13 0 15,-2-2 0-15,-3-2 0 0,-3-1 0 0,0-2 0 16,0-2 0-16,-3 2 0 0,0 0 0 0,0-2 0 15,1 2 0-15,-1 5 0 0,-3-2 0 0,3 1 0 16,-3 1 0-16,3 3 0 0,0-2 0 16,3 5 0-16,-3-3 0 0,3 6 0 0,0-3 0 0</inkml:trace>
  <inkml:trace contextRef="#ctx0" brushRef="#br1" timeOffset="30383.3082">19005 16850 2048 0,'0'0'0'0,"0"0"0"0,0 0 0 0,0 0 0 0,0 0 0 16,0 0 0-16,0 0 0 0,0 0 0 15,0 0 0-15,0 0 0 0,-2 0 0 0,-1 0 0 16,0 0 0-16,0-3 0 0,-3 0 0 0,0 0 0 0,0 0 0 16,-3 1 0-16,1-4 0 0,-2 6 0 0,-1-3 0 15,0 3 0-15,-2 0 0 0,2 6 0 0,-2-3 0 16,2 5 0-16,-2-2 0 0,4 9 0 0,-2-3 0 15,2 6 0-15,-1-4 0 0,5 4 0 0,-1 0 0 16,3 4 0-16,0-5 0 0,3 4 0 0,0-4 0 16,3 1 0-16,-3 0 0 0,6-1 0 0,-3-2 0 15,2-3 0-15,2 0 0 0,2-3 0 0,-4 0 0 16,4-3 0-16,0-3 0 0,1-3 0 0,-1 0 0 16,3-6 0-16,-1 0 0 0,1-3 0 0,-3-3 0 15,3-3 0-15,-4 1 0 0,2-4 0 0,-2-3 0 16,1 3 0-16,-3-2 0 0,0-1 0 0,0 1 0 15,0-1 0-15,-3-4 0 0,2 5 0 0,-2-1 0 16,0 3 0-16,1 0 0 0,-1 4 0 0,0-1 0 16,-3 6 0-16,0 0 0 0,0 6 0 0,0 0 0 15,0 9 0-15,0-3 0 0,0 9 0 0,0-3 0 16,0 9 0-16,0-1 0 0,2 3 0 0,-2 2 0 0,3 1 0 16,0 2 0-16,6 4 0 0,-3 1 0 15,4 0 0-15,-4-4 0 0,2 0 0 0,2 1 0 0,1-3 0 16,-2-4 0-16,-9-20 0 0,0 0 0 15,15 22 0-15,-4-5 0 0,-11-17 0 0,0 0 0 0,12 13 0 16,0-5 0-16,2-2 0 0,2 0 0 16,-2-6 0-16,1 0 0 0,0-4 0 0,-2-1 0 0,-2-4 0 15,-2 1 0-15,0-4 0 0,0 0 0 0,-1-4 0 16,-2 1 0-16,1-3 0 0,-2-2 0 0,1 2 0 16,0-2 0-16,0-1 0 0,-4 0 0 0,5 4 0 15,-4-1 0-15,0 6 0 0,0-3 0 16,0 6 0-16,-3-3 0 0,2 6 0 0,1 0 0 0,0 9 0 15,-3-3 0-15,3 9 0 0,-3-3 0 0,0 13 0 16,0-5 0-16,0 10 0 0,0 0 0 0,0 8 0 16,0 0 0-16,0 7 0 0,0-4 0 0,0 10 0 15,0-3 0-15,3 8 0 0,-3-3 0 0,4 5 0 16,-4-6 0-16,0 2 0 0,0-1 0 0,0-47 0 16,0 0 0-16,2 42 0 0,1-1 0 0,-3-41 0 15,0 0 0-15,0 0 0 0,0 0 0 0,0 0 0 16,0 0 0-16,3 31 0 0,-3-5 0 0,3-12 0 15,-3 1 0-15,0-12 0 0,0 0 0 0,0-9 0 16,0 1 0-16,0-5 0 0,-3-1 0 0,3-7 0 16,0 0 0-16,0-3 0 0,-3-3 0 0,3-2 0 15,0-4 0-15,0-5 0 0,0-4 0 0,3-8 0 16,0-1 0-16,3-11 0 0,-3-1 0 0,6-4 0 16,-3-2 0-16,6 9 0 0,1-1 0 0,-2 13 0 15,0-3 0-15,5 7 0 0,-5-1 0 0,-11 42 0 0,0 0 0 16,0 0 0-16,0 0 0 0,18-26 0 15,-4-4 0-15,-14 30 0 0,0 0 0 0,19-12 0 16,-5-2 0-16,1 17 0 0,-1-3 0 0,-5 8 0 16,1 1 0-16,-4 6 0 0,0-3 0 0,-3 6 0 0,0-4 0 15,-3 7 0-15,0 0 0 0,-3 0 0 0,0-2 0 16,3-19 0-16,0 0 0 0,-6 22 0 16,-2-1 0-16,-6 0 0 0,3 0 0 0,-4-4 0 0,-3 1 0 15,0-3 0-15,1-3 0 0,2-4 0 0,1-2 0 16,-2-2 0-16,2-2 0 0,-1-2 0 0,0 0 0 15,2-2 0-15,2-4 0 0,-1 0 0 0,0-3 0 16,4-3 0-16,-1 0 0 0,3 1 0 0,0-5 0 16,3 5 0-16,-3-4 0 0,3 0 0 0,0 1 0 15</inkml:trace>
  <inkml:trace contextRef="#ctx0" brushRef="#br1" timeOffset="30627.4079">20331 16542 2048 0,'0'0'0'0</inkml:trace>
  <inkml:trace contextRef="#ctx0" brushRef="#br1" timeOffset="30905.7034">20217 16418 2048 0,'0'-3'0'0</inkml:trace>
  <inkml:trace contextRef="#ctx0" brushRef="#br1" timeOffset="31666.4763">19886 16791 2048 0,'-7'-3'0'0,"31"9"0"15,-14-6 0-15,1 0 0 0,1 0 0 0,7 0 0 16,-5 0 0-16,7 3 0 0,0-3 0 0,3 0 0 0,-5 0 0 16,8 0 0-16,0 0 0 0,9 0 0 0,-4 0 0 15,4 0 0-15,-4 0 0 0,3 0 0 16,2-3 0-16,1 0 0 0,0 0 0 0,3 0 0 15,2 0 0-15,-8 3 0 0,1-3 0 16,-36 3 0-16,0 0 0 0,35 0 0 0,0-3 0 0,-35 3 0 0,0 0 0 16,0 0 0-16,0 0 0 0,34-3 0 0,-1 0 0 15,-33 3 0-15,0 0 0 0,0 0 0 0,0 0 0 16,29-2 0-16,-3-4 0 0</inkml:trace>
  <inkml:trace contextRef="#ctx0" brushRef="#br1" timeOffset="31880.5223">20354 17129 2048 0,'0'0'0'0,"0"3"0"16,0 0 0-16,0 3 0 0,0 0 0 0,0-1 0 0,0-2 0 15,0 3 0-15,0-2 0 0,0-2 0 0,0 1 0 0,3 1 0 16,-3-4 0-16,3 3 0 0,-3-3 0 0,3 0 0 16,0 0 0-16,0 0 0 0,-3-3 0 0</inkml:trace>
  <inkml:trace contextRef="#ctx0" brushRef="#br1" timeOffset="32450.3554">21812 16634 2048 0,'0'0'0'0,"0"0"0"0,0 0 0 15,0 0 0-15,0 0 0 0,0 0 0 0,0-3 0 16,0 0 0-16,0-3 0 0,0 0 0 0,0 0 0 16,0-3 0-16,0-2 0 0,-3 1 0 15,0-1 0-15,0 2 0 0,-3-3 0 16,1 4 0-16,-5-5 0 0,2 8 0 0,-1-5 0 0,0 4 0 0,-3-3 0 16,1 6 0-16,-5 0 0 0,4 3 0 0,0 0 0 15,0 6 0-15,-2 1 0 0,2 5 0 0,-3-4 0 16,3 10 0-16,1 0 0 0,-1 2 0 0,0 1 0 15,0 12 0-15,0 0 0 0,3 5 0 0,1-2 0 16,2 11 0-16,-1 1 0 0,5 14 0 0,-1-2 0 16,6 4 0-16,-3 1 0 0,5-5 0 0,-1-1 0 15,2-6 0-15,-3 1 0 0,2-9 0 0,-2-4 0 16,-3-41 0-16,0 0 0 0,3 39 0 0,0-4 0 16,-3-35 0-16,0 0 0 0,0 0 0 0,0 0 0 0,0 26 0 15,0 1 0-15,-3-15 0 0,-3 0 0 16,1-12 0-16,-1-3 0 0</inkml:trace>
  <inkml:trace contextRef="#ctx0" brushRef="#br1" timeOffset="32637.3683">21424 17043 2048 0,'0'0'0'0,"0"0"0"16,0 0 0-16,6 6 0 0,-3-3 0 16,3 0 0-16,-4 0 0 0,8 3 0 0,-4-3 0 0,5 0 0 15,-2 0 0-15,6-1 0 0,-1-2 0 0,4 4 0 16,0-2 0-16,0-2 0 0,1 0 0 0,0 4 0 15,2-4 0-15,3 2 0 0,-4-2 0 0,-20 0 0 16,0 0 0-16,27 0 0 0,-2 0 0 0,7 0 0 16,-3 0 0-16,-29 0 0 0,0 0 0 0,36-2 0 15,-4-2 0-15</inkml:trace>
  <inkml:trace contextRef="#ctx0" brushRef="#br1" timeOffset="33183.2">22120 16958 2048 0,'0'0'0'0,"0"0"0"0,-3-4 0 0,0 4 0 15,1-3 0-15,-1 3 0 0,-3-3 0 0,-1 3 0 16,-1-3 0-16,2 3 0 0,-2-3 0 0,-2 3 0 16,-2-2 0-16,0 2 0 0,0 0 0 0,3 0 0 15,-2 0 0-15,-2 2 0 0,2 1 0 0,2 6 0 16,-3-2 0-16,4 1 0 0,-5 1 0 0,5 3 0 16,-1-3 0-16,3 5 0 0,1-2 0 0,1 3 0 15,1-3 0-15,3 3 0 0,-3-1 0 0,6 2 0 16,0-5 0-16,3 4 0 0,-3-3 0 0,6 0 0 15,-3-4 0-15,2 2 0 0,2-1 0 0,1-3 0 16,-2-3 0-16,3 0 0 0,-1-3 0 0,2 0 0 0,-2-3 0 16,1-3 0-16,0-1 0 0,-1-2 0 0,3 0 0 15,-6 0 0-15,1-2 0 0,-1-1 0 0,2-3 0 16,-1 0 0-16,-1 0 0 0,-2 1 0 0,1-1 0 16,-2 4 0-16,-2-5 0 0,0 8 0 0,0-1 0 15,0 3 0-15,-1 0 0 0,1 6 0 0,-3-3 0 16,0 6 0-16,0 0 0 0,0 6 0 0,-3-3 0 15,3 5 0-15,0-1 0 0,0 4 0 0,-2-2 0 16,2 3 0-16,-3 0 0 0,6 2 0 0,-3 1 0 16,0 0 0-16,0-1 0 0,2 2 0 0,-2-5 0 15,0 2 0-15,0-5 0 0,3 1 0 0,-3 1 0 16,3-5 0-16,-3-2 0 0,4-1 0 0,-4-2 0 16,3-3 0-16,0 0 0 0,0-6 0 0,-1 1 0 15,1-6 0-15,0-2 0 0,3-2 0 0,-3 1 0 16,3-4 0-16,-3-4 0 0,3 2 0 0,0-4 0 15,2 0 0-15,-1 1 0 0,1-4 0 0,2-2 0 16,2 5 0-16,-3-2 0 0,2 1 0 0,-1 1 0 16,1 7 0-16,-2-1 0 0,3 6 0 0,-3-1 0 0,2 8 0 15,-1-4 0-15,1 7 0 0,1-1 0 16,3 3 0-16,-4 0 0 0,4 3 0 0,1-1 0 16,2 1 0-16,-4 0 0 0,7 3 0 0,-4-4 0 0</inkml:trace>
  <inkml:trace contextRef="#ctx0" brushRef="#br1" timeOffset="33549.7355">23112 16566 2048 0,'0'0'0'0,"0"3"0"16,-3 0 0-16,3 5 0 0,-3-1 0 0,6 1 0 16,-3 1 0-16,3 3 0 0,1 0 0 0,4 3 0 15,2-1 0-15,2 4 0 0,-3-3 0 0,5 6 0 16,1 0 0-16,5 9 0 0,1-4 0 0,3 4 0 15,0-1 0-15,5 7 0 0,2-4 0 0,4 7 0 16,-3-3 0-16,4 3 0 0,-1-1 0 0,1 0 0 0,-1-2 0 16,-1-7 0-16,-6 2 0 0,-1-8 0 15,-3 1 0-15,-24-24 0 0,0 0 0 0,24 18 0 16,0-1 0-16,-24-17 0 0,0 0 0 0,23 12 0 16,-2-3 0-16,0-3 0 0,-1-3 0 0</inkml:trace>
  <inkml:trace contextRef="#ctx0" brushRef="#br1" timeOffset="33800.8123">23812 16693 2048 0,'0'0'0'0,"0"0"0"0,-3-3 0 16,3 3 0-16,-3-3 0 0,3 3 0 0,-3-3 0 16,3 3 0-16,-3-3 0 0,0 3 0 0,1-3 0 15,-1 3 0-15,-4-3 0 0,-2 6 0 0,1-3 0 16,-5 3 0-16,2 0 0 0,-3 6 0 15,-1-3 0-15,0 8 0 0,-3-1 0 0,-3 5 0 16,0 0 0-16,-2 8 0 0,-4-2 0 0,-3 11 0 16,-2-2 0-16,0 7 0 0,-5 1 0 0,2 3 0 0,-4-3 0 0,1 3 0 15,0 1 0-15,2-3 0 0,1-1 0 16,1-3 0-16,-1-2 0 0,6-1 0 0,-2-2 0 16,8-3 0-16,0-3 0 0,2-3 0 0,-3-1 0 15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customXml" Target="../ink/ink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customXml" Target="../ink/ink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emf"/><Relationship Id="rId4" Type="http://schemas.openxmlformats.org/officeDocument/2006/relationships/customXml" Target="../ink/ink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23.png"/><Relationship Id="rId7" Type="http://schemas.openxmlformats.org/officeDocument/2006/relationships/customXml" Target="../ink/ink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4.emf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emf"/><Relationship Id="rId5" Type="http://schemas.openxmlformats.org/officeDocument/2006/relationships/customXml" Target="../ink/ink9.xml"/><Relationship Id="rId4" Type="http://schemas.openxmlformats.org/officeDocument/2006/relationships/image" Target="../media/image26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445801"/>
            <a:ext cx="8991600" cy="1167339"/>
          </a:xfrm>
        </p:spPr>
        <p:txBody>
          <a:bodyPr/>
          <a:lstStyle/>
          <a:p>
            <a:r>
              <a:rPr lang="en-GB" dirty="0" smtClean="0"/>
              <a:t>Fractions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807106" y="1297631"/>
            <a:ext cx="3238122" cy="18138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093034" y="1465893"/>
            <a:ext cx="272061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smtClean="0">
                <a:solidFill>
                  <a:schemeClr val="bg1"/>
                </a:solidFill>
              </a:rPr>
              <a:t>Todays aims: 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chemeClr val="bg1"/>
                </a:solidFill>
              </a:rPr>
              <a:t>Finding fractions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chemeClr val="bg1"/>
                </a:solidFill>
              </a:rPr>
              <a:t>Equivalent fractions 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chemeClr val="bg1"/>
                </a:solidFill>
              </a:rPr>
              <a:t>Ordering fractions 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chemeClr val="bg1"/>
                </a:solidFill>
              </a:rPr>
              <a:t>Arithmetic on fractions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26" name="Picture 2" descr="Homework Help – Parent &amp; Student Resources – Dupont Element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98" y="1332352"/>
            <a:ext cx="2100404" cy="122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238" y="2301240"/>
            <a:ext cx="2786138" cy="27861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3851" y="5349240"/>
            <a:ext cx="40809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If your phone service allows – complete this 3 question survey!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58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774" y="2232602"/>
            <a:ext cx="10187796" cy="310198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400" dirty="0" smtClean="0"/>
              <a:t>We encourage children to be critical and evaluative of their strategies. 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 smtClean="0"/>
              <a:t>We aim for them to build a knowledge of methods and select which is most suitable. 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 smtClean="0"/>
              <a:t>Even when children build their knowledge of ‘formal written’ strategies they still need to be able to use mental methods when appropriate.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437" y="541364"/>
            <a:ext cx="1411134" cy="131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20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1853" y="208423"/>
            <a:ext cx="5972585" cy="69713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To begin…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47637" y="95325"/>
            <a:ext cx="16371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KS1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2 onwards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816952" y="668547"/>
            <a:ext cx="2565873" cy="4100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7895542" y="668547"/>
            <a:ext cx="24872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Visuals and early ideas</a:t>
            </a:r>
            <a:endParaRPr lang="en-GB" sz="2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676" y="1997429"/>
            <a:ext cx="1609950" cy="14098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1853" y="4734990"/>
            <a:ext cx="6544588" cy="18004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35" y="1485998"/>
            <a:ext cx="4286848" cy="9526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8196" y="2559411"/>
            <a:ext cx="5118727" cy="159513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434050" y="1896944"/>
            <a:ext cx="4128823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Whole    Part </a:t>
            </a:r>
          </a:p>
          <a:p>
            <a:endParaRPr lang="en-GB" dirty="0"/>
          </a:p>
          <a:p>
            <a:r>
              <a:rPr lang="en-GB" dirty="0" smtClean="0"/>
              <a:t>This is our whole. </a:t>
            </a:r>
          </a:p>
          <a:p>
            <a:r>
              <a:rPr lang="en-GB" dirty="0" smtClean="0"/>
              <a:t>The whole is made up of ___ equal parts. </a:t>
            </a:r>
          </a:p>
          <a:p>
            <a:r>
              <a:rPr lang="en-GB" dirty="0" smtClean="0"/>
              <a:t>___ equal parts make a whole. </a:t>
            </a:r>
          </a:p>
          <a:p>
            <a:r>
              <a:rPr lang="en-GB" dirty="0" smtClean="0"/>
              <a:t>We have ___ parts. </a:t>
            </a:r>
            <a:endParaRPr lang="en-GB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3" name="Ink 2"/>
              <p14:cNvContentPartPr/>
              <p14:nvPr/>
            </p14:nvContentPartPr>
            <p14:xfrm>
              <a:off x="3256920" y="5375520"/>
              <a:ext cx="5701680" cy="9547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247200" y="5365800"/>
                <a:ext cx="5720760" cy="973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42932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1853" y="208423"/>
            <a:ext cx="5972585" cy="69713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To begin…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47637" y="95325"/>
            <a:ext cx="16371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KS2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3 onwards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816952" y="668547"/>
            <a:ext cx="1245567" cy="4100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7895542" y="668547"/>
            <a:ext cx="10293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Let’s try</a:t>
            </a:r>
            <a:endParaRPr lang="en-GB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3550536" y="988079"/>
            <a:ext cx="412882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0070C0"/>
                </a:solidFill>
              </a:rPr>
              <a:t>Whole    Part </a:t>
            </a:r>
          </a:p>
          <a:p>
            <a:pPr algn="ctr"/>
            <a:endParaRPr lang="en-GB" sz="1100" dirty="0">
              <a:solidFill>
                <a:srgbClr val="0070C0"/>
              </a:solidFill>
            </a:endParaRPr>
          </a:p>
          <a:p>
            <a:pPr algn="ctr"/>
            <a:r>
              <a:rPr lang="en-GB" dirty="0" smtClean="0">
                <a:solidFill>
                  <a:srgbClr val="0070C0"/>
                </a:solidFill>
              </a:rPr>
              <a:t>This is our whole. </a:t>
            </a:r>
          </a:p>
          <a:p>
            <a:pPr algn="ctr"/>
            <a:r>
              <a:rPr lang="en-GB" dirty="0" smtClean="0">
                <a:solidFill>
                  <a:srgbClr val="0070C0"/>
                </a:solidFill>
              </a:rPr>
              <a:t>The whole is made up of ___ equal parts. </a:t>
            </a:r>
          </a:p>
          <a:p>
            <a:pPr algn="ctr"/>
            <a:r>
              <a:rPr lang="en-GB" dirty="0" smtClean="0">
                <a:solidFill>
                  <a:srgbClr val="0070C0"/>
                </a:solidFill>
              </a:rPr>
              <a:t>___ equal parts make a whole. </a:t>
            </a:r>
          </a:p>
          <a:p>
            <a:pPr algn="ctr"/>
            <a:r>
              <a:rPr lang="en-GB" dirty="0" smtClean="0">
                <a:solidFill>
                  <a:srgbClr val="0070C0"/>
                </a:solidFill>
              </a:rPr>
              <a:t>We have ___ parts. 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8548" y="3449476"/>
            <a:ext cx="5088551" cy="8097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2313" y="2901219"/>
            <a:ext cx="49105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What fraction of our shape is shaded?</a:t>
            </a:r>
            <a:endParaRPr lang="en-GB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4685" y="4467225"/>
            <a:ext cx="2448267" cy="233395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669443" y="4877667"/>
            <a:ext cx="2073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Can you find…</a:t>
            </a:r>
            <a:endParaRPr lang="en-GB" sz="2400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Ink 4"/>
              <p14:cNvContentPartPr/>
              <p14:nvPr/>
            </p14:nvContentPartPr>
            <p14:xfrm>
              <a:off x="6516720" y="3268440"/>
              <a:ext cx="5235120" cy="3589560"/>
            </p14:xfrm>
          </p:contentPart>
        </mc:Choice>
        <mc:Fallback>
          <p:pic>
            <p:nvPicPr>
              <p:cNvPr id="5" name="Ink 4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507000" y="3259080"/>
                <a:ext cx="5254200" cy="3608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19153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322" y="1685711"/>
            <a:ext cx="4822354" cy="10059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1853" y="208423"/>
            <a:ext cx="5972585" cy="69713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Finding equivalent fractions </a:t>
            </a:r>
            <a:endParaRPr lang="en-GB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89787">
            <a:off x="3018017" y="1821933"/>
            <a:ext cx="973249" cy="97324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292537" flipH="1">
            <a:off x="7350018" y="1978250"/>
            <a:ext cx="969141" cy="96914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 bwMode="auto">
          <a:xfrm>
            <a:off x="5598425" y="4347731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 bwMode="auto">
          <a:xfrm>
            <a:off x="5598425" y="4919161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6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5426057" y="4929383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TextBox 18"/>
          <p:cNvSpPr txBox="1"/>
          <p:nvPr/>
        </p:nvSpPr>
        <p:spPr bwMode="auto">
          <a:xfrm>
            <a:off x="1330502" y="5887580"/>
            <a:ext cx="20665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Simplest form</a:t>
            </a:r>
          </a:p>
        </p:txBody>
      </p:sp>
      <p:sp>
        <p:nvSpPr>
          <p:cNvPr id="20" name="TextBox 19"/>
          <p:cNvSpPr txBox="1"/>
          <p:nvPr/>
        </p:nvSpPr>
        <p:spPr bwMode="auto">
          <a:xfrm>
            <a:off x="2461211" y="3600234"/>
            <a:ext cx="33169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2000" b="1" dirty="0">
                <a:solidFill>
                  <a:srgbClr val="00206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Finding a common factor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4" name="Ink 3"/>
              <p14:cNvContentPartPr/>
              <p14:nvPr/>
            </p14:nvContentPartPr>
            <p14:xfrm>
              <a:off x="2807640" y="1198080"/>
              <a:ext cx="6242040" cy="5351760"/>
            </p14:xfrm>
          </p:contentPart>
        </mc:Choice>
        <mc:Fallback>
          <p:pic>
            <p:nvPicPr>
              <p:cNvPr id="4" name="Ink 3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98280" y="1188720"/>
                <a:ext cx="6261120" cy="5370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14335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1853" y="208423"/>
            <a:ext cx="5972585" cy="69713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Finding equivalent fractions </a:t>
            </a:r>
            <a:endParaRPr lang="en-GB" sz="20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306" y="2643200"/>
            <a:ext cx="2495550" cy="18859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4901" y="2643200"/>
            <a:ext cx="2381250" cy="20193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7787450" y="700524"/>
            <a:ext cx="1245567" cy="4100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7895541" y="710481"/>
            <a:ext cx="10293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Let’s try</a:t>
            </a:r>
            <a:endParaRPr lang="en-GB" sz="2000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2794680" y="2429280"/>
              <a:ext cx="6856200" cy="380988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85320" y="2419920"/>
                <a:ext cx="6874920" cy="3828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2242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0927" y="214193"/>
            <a:ext cx="7163030" cy="674327"/>
          </a:xfrm>
        </p:spPr>
        <p:txBody>
          <a:bodyPr>
            <a:normAutofit/>
          </a:bodyPr>
          <a:lstStyle/>
          <a:p>
            <a:r>
              <a:rPr lang="en-GB" sz="2000" dirty="0" smtClean="0"/>
              <a:t>Improper to mixed fraction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 bwMode="auto">
          <a:xfrm>
            <a:off x="3004711" y="1827745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 smtClean="0">
                <a:latin typeface="Myriad Pro Semibold" charset="0"/>
                <a:ea typeface="Myriad Pro Semibold" charset="0"/>
                <a:cs typeface="Myriad Pro Semibold" charset="0"/>
              </a:rPr>
              <a:t>14</a:t>
            </a:r>
            <a:endParaRPr lang="en-GB" sz="3200" b="1" dirty="0"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3169396" y="2473215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</a:p>
        </p:txBody>
      </p:sp>
      <p:cxnSp>
        <p:nvCxnSpPr>
          <p:cNvPr id="14" name="Straight Connector 13"/>
          <p:cNvCxnSpPr/>
          <p:nvPr/>
        </p:nvCxnSpPr>
        <p:spPr bwMode="auto">
          <a:xfrm>
            <a:off x="2972567" y="2412520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" name="TextBox 14"/>
          <p:cNvSpPr txBox="1"/>
          <p:nvPr/>
        </p:nvSpPr>
        <p:spPr bwMode="auto">
          <a:xfrm>
            <a:off x="8222421" y="1901786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 bwMode="auto">
          <a:xfrm>
            <a:off x="8222421" y="2473216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7</a:t>
            </a:r>
          </a:p>
        </p:txBody>
      </p:sp>
      <p:cxnSp>
        <p:nvCxnSpPr>
          <p:cNvPr id="17" name="Straight Connector 16"/>
          <p:cNvCxnSpPr/>
          <p:nvPr/>
        </p:nvCxnSpPr>
        <p:spPr bwMode="auto">
          <a:xfrm>
            <a:off x="8050053" y="2483438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" name="TextBox 17"/>
          <p:cNvSpPr txBox="1"/>
          <p:nvPr/>
        </p:nvSpPr>
        <p:spPr bwMode="auto">
          <a:xfrm>
            <a:off x="7437385" y="2042327"/>
            <a:ext cx="61266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6000" b="1" dirty="0">
                <a:latin typeface="Myriad Pro Semibold" charset="0"/>
                <a:ea typeface="Myriad Pro Semibold" charset="0"/>
                <a:cs typeface="Myriad Pro Semibold" charset="0"/>
              </a:rPr>
              <a:t>2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369160" y="3278880"/>
              <a:ext cx="9382680" cy="300636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59800" y="3269520"/>
                <a:ext cx="9401400" cy="3025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992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623" y="188314"/>
            <a:ext cx="6205498" cy="674327"/>
          </a:xfrm>
        </p:spPr>
        <p:txBody>
          <a:bodyPr>
            <a:normAutofit/>
          </a:bodyPr>
          <a:lstStyle/>
          <a:p>
            <a:r>
              <a:rPr lang="en-GB" sz="2000" dirty="0" smtClean="0"/>
              <a:t>Ordering and comparing</a:t>
            </a:r>
            <a:endParaRPr lang="en-GB" sz="2000" dirty="0"/>
          </a:p>
        </p:txBody>
      </p:sp>
      <p:sp>
        <p:nvSpPr>
          <p:cNvPr id="14" name="Rectangle 13"/>
          <p:cNvSpPr/>
          <p:nvPr/>
        </p:nvSpPr>
        <p:spPr>
          <a:xfrm>
            <a:off x="8285672" y="715343"/>
            <a:ext cx="2650552" cy="4100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8375904" y="715343"/>
            <a:ext cx="256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Common denominator</a:t>
            </a:r>
            <a:endParaRPr lang="en-GB" sz="2000" dirty="0"/>
          </a:p>
        </p:txBody>
      </p:sp>
      <p:sp>
        <p:nvSpPr>
          <p:cNvPr id="8" name="TextBox 7"/>
          <p:cNvSpPr txBox="1"/>
          <p:nvPr/>
        </p:nvSpPr>
        <p:spPr bwMode="auto">
          <a:xfrm>
            <a:off x="4443383" y="1480907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 smtClean="0">
                <a:latin typeface="Myriad Pro Semibold" charset="0"/>
                <a:ea typeface="Myriad Pro Semibold" charset="0"/>
                <a:cs typeface="Myriad Pro Semibold" charset="0"/>
              </a:rPr>
              <a:t>2</a:t>
            </a:r>
            <a:endParaRPr lang="en-GB" sz="3200" b="1" dirty="0"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467844" y="2180827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4271015" y="2120132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 bwMode="auto">
          <a:xfrm>
            <a:off x="6671471" y="1508132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5</a:t>
            </a:r>
          </a:p>
        </p:txBody>
      </p:sp>
      <p:sp>
        <p:nvSpPr>
          <p:cNvPr id="16" name="TextBox 15"/>
          <p:cNvSpPr txBox="1"/>
          <p:nvPr/>
        </p:nvSpPr>
        <p:spPr bwMode="auto">
          <a:xfrm>
            <a:off x="6695932" y="2180827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6</a:t>
            </a:r>
          </a:p>
        </p:txBody>
      </p:sp>
      <p:cxnSp>
        <p:nvCxnSpPr>
          <p:cNvPr id="17" name="Straight Connector 16"/>
          <p:cNvCxnSpPr/>
          <p:nvPr/>
        </p:nvCxnSpPr>
        <p:spPr bwMode="auto">
          <a:xfrm>
            <a:off x="6499103" y="2120132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453600" y="1023480"/>
              <a:ext cx="6779160" cy="52135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3880" y="1014120"/>
                <a:ext cx="6798240" cy="523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4712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2457" y="129396"/>
            <a:ext cx="6162366" cy="527678"/>
          </a:xfrm>
        </p:spPr>
        <p:txBody>
          <a:bodyPr>
            <a:noAutofit/>
          </a:bodyPr>
          <a:lstStyle/>
          <a:p>
            <a:r>
              <a:rPr lang="en-GB" sz="1800" dirty="0" smtClean="0"/>
              <a:t>Adding and subtracting</a:t>
            </a:r>
            <a:endParaRPr lang="en-GB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711" y="528389"/>
            <a:ext cx="2719052" cy="5364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 bwMode="auto">
          <a:xfrm>
            <a:off x="4397663" y="1279739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 smtClean="0">
                <a:latin typeface="Myriad Pro Semibold" charset="0"/>
                <a:ea typeface="Myriad Pro Semibold" charset="0"/>
                <a:cs typeface="Myriad Pro Semibold" charset="0"/>
              </a:rPr>
              <a:t>2</a:t>
            </a:r>
            <a:endParaRPr lang="en-GB" sz="3200" b="1" dirty="0"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422124" y="1979659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4225295" y="1918964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TextBox 12"/>
          <p:cNvSpPr txBox="1"/>
          <p:nvPr/>
        </p:nvSpPr>
        <p:spPr bwMode="auto">
          <a:xfrm>
            <a:off x="6625751" y="1306964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 bwMode="auto">
          <a:xfrm>
            <a:off x="6650212" y="1979659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6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6453383" y="1918964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TextBox 5"/>
          <p:cNvSpPr txBox="1"/>
          <p:nvPr/>
        </p:nvSpPr>
        <p:spPr>
          <a:xfrm>
            <a:off x="5465105" y="1626576"/>
            <a:ext cx="425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+</a:t>
            </a:r>
            <a:endParaRPr lang="en-GB" sz="3200" dirty="0"/>
          </a:p>
        </p:txBody>
      </p:sp>
      <p:sp>
        <p:nvSpPr>
          <p:cNvPr id="16" name="TextBox 15"/>
          <p:cNvSpPr txBox="1"/>
          <p:nvPr/>
        </p:nvSpPr>
        <p:spPr bwMode="auto">
          <a:xfrm>
            <a:off x="4373202" y="4294211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 bwMode="auto">
          <a:xfrm>
            <a:off x="4373202" y="4994131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</a:p>
        </p:txBody>
      </p:sp>
      <p:cxnSp>
        <p:nvCxnSpPr>
          <p:cNvPr id="18" name="Straight Connector 17"/>
          <p:cNvCxnSpPr/>
          <p:nvPr/>
        </p:nvCxnSpPr>
        <p:spPr bwMode="auto">
          <a:xfrm>
            <a:off x="4200834" y="4933436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TextBox 18"/>
          <p:cNvSpPr txBox="1"/>
          <p:nvPr/>
        </p:nvSpPr>
        <p:spPr bwMode="auto">
          <a:xfrm>
            <a:off x="6601290" y="4321436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 smtClean="0">
                <a:latin typeface="Myriad Pro Semibold" charset="0"/>
                <a:ea typeface="Myriad Pro Semibold" charset="0"/>
                <a:cs typeface="Myriad Pro Semibold" charset="0"/>
              </a:rPr>
              <a:t>1</a:t>
            </a:r>
            <a:endParaRPr lang="en-GB" sz="3200" b="1" dirty="0"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20" name="TextBox 19"/>
          <p:cNvSpPr txBox="1"/>
          <p:nvPr/>
        </p:nvSpPr>
        <p:spPr bwMode="auto">
          <a:xfrm>
            <a:off x="6625751" y="4994131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4</a:t>
            </a:r>
          </a:p>
        </p:txBody>
      </p:sp>
      <p:cxnSp>
        <p:nvCxnSpPr>
          <p:cNvPr id="21" name="Straight Connector 20"/>
          <p:cNvCxnSpPr/>
          <p:nvPr/>
        </p:nvCxnSpPr>
        <p:spPr bwMode="auto">
          <a:xfrm>
            <a:off x="6428922" y="4933436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2" name="TextBox 21"/>
          <p:cNvSpPr txBox="1"/>
          <p:nvPr/>
        </p:nvSpPr>
        <p:spPr>
          <a:xfrm>
            <a:off x="5440644" y="4641048"/>
            <a:ext cx="3177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-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510840" y="2304000"/>
              <a:ext cx="9461160" cy="43153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1480" y="2294640"/>
                <a:ext cx="9479880" cy="4334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308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  <p:bldP spid="20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2457" y="129396"/>
            <a:ext cx="6162366" cy="527678"/>
          </a:xfrm>
        </p:spPr>
        <p:txBody>
          <a:bodyPr>
            <a:noAutofit/>
          </a:bodyPr>
          <a:lstStyle/>
          <a:p>
            <a:r>
              <a:rPr lang="en-GB" sz="1800" dirty="0" smtClean="0"/>
              <a:t>Multiplication</a:t>
            </a:r>
            <a:endParaRPr lang="en-GB" sz="18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72CC08-946F-48C0-90EC-338FFE28FF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32759" y="876119"/>
            <a:ext cx="6467223" cy="1614418"/>
          </a:xfrm>
          <a:prstGeom prst="rect">
            <a:avLst/>
          </a:prstGeom>
        </p:spPr>
      </p:pic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DA9DCFA0-D3C8-444C-A3D7-E72357DF02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4824981"/>
              </p:ext>
            </p:extLst>
          </p:nvPr>
        </p:nvGraphicFramePr>
        <p:xfrm>
          <a:off x="9389044" y="1091313"/>
          <a:ext cx="876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4" imgW="876240" imgH="736560" progId="Equation.DSMT4">
                  <p:embed/>
                </p:oleObj>
              </mc:Choice>
              <mc:Fallback>
                <p:oleObj name="Equation" r:id="rId4" imgW="876240" imgH="736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DA9DCFA0-D3C8-444C-A3D7-E72357DF02A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389044" y="1091313"/>
                        <a:ext cx="876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r="57061"/>
          <a:stretch/>
        </p:blipFill>
        <p:spPr>
          <a:xfrm>
            <a:off x="9159362" y="2019629"/>
            <a:ext cx="1478929" cy="73914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 bwMode="auto">
          <a:xfrm>
            <a:off x="4598831" y="3327995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 smtClean="0">
                <a:latin typeface="Myriad Pro Semibold" charset="0"/>
                <a:ea typeface="Myriad Pro Semibold" charset="0"/>
                <a:cs typeface="Myriad Pro Semibold" charset="0"/>
              </a:rPr>
              <a:t>2</a:t>
            </a:r>
            <a:endParaRPr lang="en-GB" sz="3200" b="1" dirty="0"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4" name="TextBox 13"/>
          <p:cNvSpPr txBox="1"/>
          <p:nvPr/>
        </p:nvSpPr>
        <p:spPr bwMode="auto">
          <a:xfrm>
            <a:off x="4623292" y="4027915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4426463" y="3967220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TextBox 15"/>
          <p:cNvSpPr txBox="1"/>
          <p:nvPr/>
        </p:nvSpPr>
        <p:spPr bwMode="auto">
          <a:xfrm>
            <a:off x="6826919" y="3355220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 bwMode="auto">
          <a:xfrm>
            <a:off x="6851380" y="4027915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4</a:t>
            </a:r>
          </a:p>
        </p:txBody>
      </p:sp>
      <p:cxnSp>
        <p:nvCxnSpPr>
          <p:cNvPr id="18" name="Straight Connector 17"/>
          <p:cNvCxnSpPr/>
          <p:nvPr/>
        </p:nvCxnSpPr>
        <p:spPr bwMode="auto">
          <a:xfrm>
            <a:off x="6654551" y="3967220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TextBox 18"/>
          <p:cNvSpPr txBox="1"/>
          <p:nvPr/>
        </p:nvSpPr>
        <p:spPr>
          <a:xfrm>
            <a:off x="5666273" y="3674832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x</a:t>
            </a:r>
            <a:endParaRPr lang="en-GB" sz="3200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3" name="Ink 2"/>
              <p14:cNvContentPartPr/>
              <p14:nvPr/>
            </p14:nvContentPartPr>
            <p14:xfrm>
              <a:off x="2800440" y="2702520"/>
              <a:ext cx="7676280" cy="351576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790720" y="2693160"/>
                <a:ext cx="7695360" cy="3534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13404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7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2457" y="129396"/>
            <a:ext cx="6162366" cy="527678"/>
          </a:xfrm>
        </p:spPr>
        <p:txBody>
          <a:bodyPr>
            <a:noAutofit/>
          </a:bodyPr>
          <a:lstStyle/>
          <a:p>
            <a:r>
              <a:rPr lang="en-GB" sz="1800" dirty="0" smtClean="0"/>
              <a:t>Division</a:t>
            </a:r>
            <a:endParaRPr lang="en-GB" sz="18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72CC08-946F-48C0-90EC-338FFE28FF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32759" y="876119"/>
            <a:ext cx="6467223" cy="16144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r="57061"/>
          <a:stretch/>
        </p:blipFill>
        <p:spPr>
          <a:xfrm>
            <a:off x="9159362" y="876119"/>
            <a:ext cx="1478929" cy="73914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 bwMode="auto">
          <a:xfrm>
            <a:off x="2056799" y="4077803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 smtClean="0">
                <a:latin typeface="Myriad Pro Semibold" charset="0"/>
                <a:ea typeface="Myriad Pro Semibold" charset="0"/>
                <a:cs typeface="Myriad Pro Semibold" charset="0"/>
              </a:rPr>
              <a:t>2</a:t>
            </a:r>
            <a:endParaRPr lang="en-GB" sz="3200" b="1" dirty="0"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4" name="TextBox 13"/>
          <p:cNvSpPr txBox="1"/>
          <p:nvPr/>
        </p:nvSpPr>
        <p:spPr bwMode="auto">
          <a:xfrm>
            <a:off x="2081260" y="4777723"/>
            <a:ext cx="4122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3200" b="1" dirty="0">
                <a:latin typeface="Myriad Pro Semibold" charset="0"/>
                <a:ea typeface="Myriad Pro Semibold" charset="0"/>
                <a:cs typeface="Myriad Pro Semibold" charset="0"/>
              </a:rPr>
              <a:t>3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1884431" y="4717028"/>
            <a:ext cx="757028" cy="6245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TextBox 15"/>
          <p:cNvSpPr txBox="1"/>
          <p:nvPr/>
        </p:nvSpPr>
        <p:spPr bwMode="auto">
          <a:xfrm>
            <a:off x="4060993" y="4362224"/>
            <a:ext cx="52770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4800" b="1" dirty="0">
                <a:latin typeface="Myriad Pro Semibold" charset="0"/>
                <a:ea typeface="Myriad Pro Semibold" charset="0"/>
                <a:cs typeface="Myriad Pro Semibold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24241" y="4424640"/>
            <a:ext cx="453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÷</a:t>
            </a:r>
            <a:endParaRPr lang="en-GB" sz="5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lum bright="20000" contrast="-40000"/>
          </a:blip>
          <a:srcRect l="56585"/>
          <a:stretch/>
        </p:blipFill>
        <p:spPr>
          <a:xfrm>
            <a:off x="9082057" y="1928180"/>
            <a:ext cx="1690024" cy="751011"/>
          </a:xfrm>
          <a:prstGeom prst="rect">
            <a:avLst/>
          </a:prstGeom>
          <a:solidFill>
            <a:srgbClr val="F2F2F2"/>
          </a:solidFill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4" name="Ink 3"/>
              <p14:cNvContentPartPr/>
              <p14:nvPr/>
            </p14:nvContentPartPr>
            <p14:xfrm>
              <a:off x="5747400" y="2781720"/>
              <a:ext cx="3419640" cy="3597480"/>
            </p14:xfrm>
          </p:contentPart>
        </mc:Choice>
        <mc:Fallback>
          <p:pic>
            <p:nvPicPr>
              <p:cNvPr id="4" name="Ink 3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738040" y="2772360"/>
                <a:ext cx="3438360" cy="3616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42848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Ending survey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1208" y="2450512"/>
            <a:ext cx="3829584" cy="387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43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268</TotalTime>
  <Words>229</Words>
  <Application>Microsoft Office PowerPoint</Application>
  <PresentationFormat>Widescreen</PresentationFormat>
  <Paragraphs>76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Gill Sans MT</vt:lpstr>
      <vt:lpstr>Myriad Pro Semibold</vt:lpstr>
      <vt:lpstr>Parcel</vt:lpstr>
      <vt:lpstr>Equation</vt:lpstr>
      <vt:lpstr>Fractions </vt:lpstr>
      <vt:lpstr>PowerPoint Presentation</vt:lpstr>
      <vt:lpstr>To begin…</vt:lpstr>
      <vt:lpstr>To begin…</vt:lpstr>
      <vt:lpstr>Finding equivalent fractions </vt:lpstr>
      <vt:lpstr>Finding equivalent fractions </vt:lpstr>
      <vt:lpstr>Improper to mixed fraction</vt:lpstr>
      <vt:lpstr>Ordering and comparing</vt:lpstr>
      <vt:lpstr>Adding and subtracting</vt:lpstr>
      <vt:lpstr>Multiplication</vt:lpstr>
      <vt:lpstr>Division</vt:lpstr>
      <vt:lpstr>Ending survey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 and Subtraction</dc:title>
  <dc:creator>Catherine Neilson</dc:creator>
  <cp:lastModifiedBy>Catherine Neilson</cp:lastModifiedBy>
  <cp:revision>22</cp:revision>
  <dcterms:created xsi:type="dcterms:W3CDTF">2024-01-11T12:51:46Z</dcterms:created>
  <dcterms:modified xsi:type="dcterms:W3CDTF">2024-01-25T17:12:50Z</dcterms:modified>
</cp:coreProperties>
</file>